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4"/>
  </p:sldMasterIdLst>
  <p:notesMasterIdLst>
    <p:notesMasterId r:id="rId7"/>
  </p:notesMasterIdLst>
  <p:handoutMasterIdLst>
    <p:handoutMasterId r:id="rId8"/>
  </p:handoutMasterIdLst>
  <p:sldIdLst>
    <p:sldId id="733" r:id="rId5"/>
    <p:sldId id="256" r:id="rId6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D4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4"/>
    <p:restoredTop sz="94665"/>
  </p:normalViewPr>
  <p:slideViewPr>
    <p:cSldViewPr snapToGrid="0">
      <p:cViewPr varScale="1">
        <p:scale>
          <a:sx n="209" d="100"/>
          <a:sy n="209" d="100"/>
        </p:scale>
        <p:origin x="8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15FAA28-D333-4D57-AF0E-BDF53B4498B2}" type="datetime1">
              <a:rPr lang="en-GB" smtClean="0"/>
              <a:t>22/07/2024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D03277C-3F5C-4673-8D79-1738A329ED93}" type="datetime1">
              <a:rPr lang="en-GB" noProof="0" smtClean="0"/>
              <a:t>22/07/2024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883C023-73DB-DA96-58D9-278C9A330C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CFAD41-AFB6-3022-BB6B-6811C0002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175" y="4108360"/>
            <a:ext cx="9144000" cy="1771315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2"/>
                </a:solidFill>
                <a:latin typeface="Plus Jakarta Sans" pitchFamily="2" charset="77"/>
                <a:cs typeface="Plus Jakarta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7C43A-39F9-9EBA-93B0-952C539EF6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75" y="5971751"/>
            <a:ext cx="9144000" cy="40329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tx2"/>
                </a:solidFill>
                <a:latin typeface="Plus Jakarta Sans" pitchFamily="2" charset="77"/>
                <a:cs typeface="Plus Jakarta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11" name="Picture 10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5F32E1B8-C64E-2731-48E4-E0C96E5550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175" y="482957"/>
            <a:ext cx="2607013" cy="65175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CFE09F-A530-F8E9-D28A-86AEE9DBFF34}"/>
              </a:ext>
            </a:extLst>
          </p:cNvPr>
          <p:cNvSpPr txBox="1"/>
          <p:nvPr userDrawn="1"/>
        </p:nvSpPr>
        <p:spPr>
          <a:xfrm>
            <a:off x="4956018" y="6614336"/>
            <a:ext cx="723598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>
                <a:latin typeface="Plus Jakarta Sans"/>
              </a:rPr>
              <a:t>(c) 2024 This document is copyright protected for </a:t>
            </a:r>
            <a:r>
              <a:rPr lang="en-GB" sz="700" dirty="0" err="1">
                <a:latin typeface="Plus Jakarta Sans"/>
              </a:rPr>
              <a:t>Beaconsoft</a:t>
            </a:r>
            <a:r>
              <a:rPr lang="en-GB" sz="700" dirty="0">
                <a:latin typeface="Plus Jakarta Sans"/>
              </a:rPr>
              <a:t> Limited t/a Veracity Trust Network. All rights reserved. Commercial-in-Confidence.     |    </a:t>
            </a:r>
            <a:fld id="{2AB7E029-58E7-4B66-9DA9-565ED2C27BB6}" type="slidenum">
              <a:rPr lang="en-GB" sz="800" smtClean="0">
                <a:latin typeface="Plus Jakarta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dirty="0">
              <a:latin typeface="Plus Jakarta Sans"/>
            </a:endParaRPr>
          </a:p>
          <a:p>
            <a:pPr algn="r"/>
            <a:endParaRPr lang="en-GB" sz="700" dirty="0">
              <a:latin typeface="Plus Jakarta Sans"/>
            </a:endParaRPr>
          </a:p>
        </p:txBody>
      </p:sp>
    </p:spTree>
    <p:extLst>
      <p:ext uri="{BB962C8B-B14F-4D97-AF65-F5344CB8AC3E}">
        <p14:creationId xmlns:p14="http://schemas.microsoft.com/office/powerpoint/2010/main" val="2622548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2B9FE-019C-4944-1DB7-36EC2F31B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425"/>
            <a:ext cx="10515600" cy="5048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08E886-64A9-6BE1-0D46-D4F49AA01296}"/>
              </a:ext>
            </a:extLst>
          </p:cNvPr>
          <p:cNvSpPr txBox="1"/>
          <p:nvPr userDrawn="1"/>
        </p:nvSpPr>
        <p:spPr>
          <a:xfrm>
            <a:off x="4956018" y="6614336"/>
            <a:ext cx="723598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>
                <a:solidFill>
                  <a:schemeClr val="bg1"/>
                </a:solidFill>
                <a:latin typeface="Plus Jakarta Sans"/>
              </a:rPr>
              <a:t>(c) 2024 This document is copyright protected for </a:t>
            </a:r>
            <a:r>
              <a:rPr lang="en-GB" sz="700" dirty="0" err="1">
                <a:solidFill>
                  <a:schemeClr val="bg1"/>
                </a:solidFill>
                <a:latin typeface="Plus Jakarta Sans"/>
              </a:rPr>
              <a:t>Beaconsoft</a:t>
            </a:r>
            <a:r>
              <a:rPr lang="en-GB" sz="700" dirty="0">
                <a:solidFill>
                  <a:schemeClr val="bg1"/>
                </a:solidFill>
                <a:latin typeface="Plus Jakarta Sans"/>
              </a:rPr>
              <a:t> Limited t/a Veracity Trust Network. All rights reserved. Commercial-in-Confidence.     |    </a:t>
            </a:r>
            <a:fld id="{2AB7E029-58E7-4B66-9DA9-565ED2C27BB6}" type="slidenum">
              <a:rPr lang="en-GB" sz="800" smtClean="0">
                <a:solidFill>
                  <a:schemeClr val="bg1"/>
                </a:solidFill>
                <a:latin typeface="Plus Jakarta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dirty="0">
              <a:solidFill>
                <a:schemeClr val="bg1"/>
              </a:solidFill>
              <a:latin typeface="Plus Jakarta Sans"/>
            </a:endParaRPr>
          </a:p>
          <a:p>
            <a:pPr algn="r"/>
            <a:endParaRPr lang="en-GB" sz="700" dirty="0">
              <a:solidFill>
                <a:schemeClr val="bg1"/>
              </a:solidFill>
              <a:latin typeface="Plus Jakarta Sans"/>
            </a:endParaRPr>
          </a:p>
        </p:txBody>
      </p:sp>
    </p:spTree>
    <p:extLst>
      <p:ext uri="{BB962C8B-B14F-4D97-AF65-F5344CB8AC3E}">
        <p14:creationId xmlns:p14="http://schemas.microsoft.com/office/powerpoint/2010/main" val="11871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B1A9D3-3D9F-607E-EE9D-BCBF66891DA6}"/>
              </a:ext>
            </a:extLst>
          </p:cNvPr>
          <p:cNvSpPr txBox="1"/>
          <p:nvPr userDrawn="1"/>
        </p:nvSpPr>
        <p:spPr>
          <a:xfrm>
            <a:off x="4956018" y="6614336"/>
            <a:ext cx="723598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>
                <a:solidFill>
                  <a:schemeClr val="bg1"/>
                </a:solidFill>
                <a:latin typeface="Plus Jakarta Sans"/>
              </a:rPr>
              <a:t>(c) 2024 This document is copyright protected for </a:t>
            </a:r>
            <a:r>
              <a:rPr lang="en-GB" sz="700" dirty="0" err="1">
                <a:solidFill>
                  <a:schemeClr val="bg1"/>
                </a:solidFill>
                <a:latin typeface="Plus Jakarta Sans"/>
              </a:rPr>
              <a:t>Beaconsoft</a:t>
            </a:r>
            <a:r>
              <a:rPr lang="en-GB" sz="700" dirty="0">
                <a:solidFill>
                  <a:schemeClr val="bg1"/>
                </a:solidFill>
                <a:latin typeface="Plus Jakarta Sans"/>
              </a:rPr>
              <a:t> Limited t/a Veracity Trust Network. All rights reserved. Commercial-in-Confidence.     |    </a:t>
            </a:r>
            <a:fld id="{2AB7E029-58E7-4B66-9DA9-565ED2C27BB6}" type="slidenum">
              <a:rPr lang="en-GB" sz="800" smtClean="0">
                <a:solidFill>
                  <a:schemeClr val="bg1"/>
                </a:solidFill>
                <a:latin typeface="Plus Jakarta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dirty="0">
              <a:solidFill>
                <a:schemeClr val="bg1"/>
              </a:solidFill>
              <a:latin typeface="Plus Jakarta Sans"/>
            </a:endParaRPr>
          </a:p>
          <a:p>
            <a:pPr algn="r"/>
            <a:endParaRPr lang="en-GB" sz="700" dirty="0">
              <a:solidFill>
                <a:schemeClr val="bg1"/>
              </a:solidFill>
              <a:latin typeface="Plus Jakarta Sans"/>
            </a:endParaRPr>
          </a:p>
        </p:txBody>
      </p:sp>
    </p:spTree>
    <p:extLst>
      <p:ext uri="{BB962C8B-B14F-4D97-AF65-F5344CB8AC3E}">
        <p14:creationId xmlns:p14="http://schemas.microsoft.com/office/powerpoint/2010/main" val="3222698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776C-30BF-2C50-17CF-36147FA2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88" y="317500"/>
            <a:ext cx="4183062" cy="939800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EDD0F-4066-EC9A-FC2D-9E53FA34C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63DAD-8ED7-317B-4CC6-4696C5EAA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6388" y="1435100"/>
            <a:ext cx="4183062" cy="5105400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4D2DFF-A33E-5F4D-3265-C2266050B6AA}"/>
              </a:ext>
            </a:extLst>
          </p:cNvPr>
          <p:cNvSpPr txBox="1"/>
          <p:nvPr userDrawn="1"/>
        </p:nvSpPr>
        <p:spPr>
          <a:xfrm>
            <a:off x="4956018" y="6614336"/>
            <a:ext cx="723598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>
                <a:solidFill>
                  <a:schemeClr val="bg1"/>
                </a:solidFill>
                <a:latin typeface="Plus Jakarta Sans"/>
              </a:rPr>
              <a:t>(c) 2024 This document is copyright protected for </a:t>
            </a:r>
            <a:r>
              <a:rPr lang="en-GB" sz="700" dirty="0" err="1">
                <a:solidFill>
                  <a:schemeClr val="bg1"/>
                </a:solidFill>
                <a:latin typeface="Plus Jakarta Sans"/>
              </a:rPr>
              <a:t>Beaconsoft</a:t>
            </a:r>
            <a:r>
              <a:rPr lang="en-GB" sz="700" dirty="0">
                <a:solidFill>
                  <a:schemeClr val="bg1"/>
                </a:solidFill>
                <a:latin typeface="Plus Jakarta Sans"/>
              </a:rPr>
              <a:t> Limited t/a Veracity Trust Network. All rights reserved. Commercial-in-Confidence.     |    </a:t>
            </a:r>
            <a:fld id="{2AB7E029-58E7-4B66-9DA9-565ED2C27BB6}" type="slidenum">
              <a:rPr lang="en-GB" sz="800" smtClean="0">
                <a:solidFill>
                  <a:schemeClr val="bg1"/>
                </a:solidFill>
                <a:latin typeface="Plus Jakarta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dirty="0">
              <a:solidFill>
                <a:schemeClr val="bg1"/>
              </a:solidFill>
              <a:latin typeface="Plus Jakarta Sans"/>
            </a:endParaRPr>
          </a:p>
          <a:p>
            <a:pPr algn="r"/>
            <a:endParaRPr lang="en-GB" sz="700" dirty="0">
              <a:solidFill>
                <a:schemeClr val="bg1"/>
              </a:solidFill>
              <a:latin typeface="Plus Jakarta Sans"/>
            </a:endParaRPr>
          </a:p>
        </p:txBody>
      </p:sp>
    </p:spTree>
    <p:extLst>
      <p:ext uri="{BB962C8B-B14F-4D97-AF65-F5344CB8AC3E}">
        <p14:creationId xmlns:p14="http://schemas.microsoft.com/office/powerpoint/2010/main" val="140336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776C-30BF-2C50-17CF-36147FA2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9538" y="317500"/>
            <a:ext cx="4183062" cy="939800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EDD0F-4066-EC9A-FC2D-9E53FA34C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419975" cy="6857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63DAD-8ED7-317B-4CC6-4696C5EAA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29538" y="1435100"/>
            <a:ext cx="4183062" cy="5105400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0597D2-B73F-F3C1-222A-281B485138B1}"/>
              </a:ext>
            </a:extLst>
          </p:cNvPr>
          <p:cNvSpPr txBox="1"/>
          <p:nvPr userDrawn="1"/>
        </p:nvSpPr>
        <p:spPr>
          <a:xfrm>
            <a:off x="8173152" y="6507090"/>
            <a:ext cx="35616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>
                <a:solidFill>
                  <a:schemeClr val="bg1"/>
                </a:solidFill>
                <a:latin typeface="Plus Jakarta Sans"/>
              </a:rPr>
              <a:t>(c) 2024 This document is copyright protected for </a:t>
            </a:r>
            <a:r>
              <a:rPr lang="en-GB" sz="700" dirty="0" err="1">
                <a:solidFill>
                  <a:schemeClr val="bg1"/>
                </a:solidFill>
                <a:latin typeface="Plus Jakarta Sans"/>
              </a:rPr>
              <a:t>Beaconsoft</a:t>
            </a:r>
            <a:r>
              <a:rPr lang="en-GB" sz="700" dirty="0">
                <a:solidFill>
                  <a:schemeClr val="bg1"/>
                </a:solidFill>
                <a:latin typeface="Plus Jakarta Sans"/>
              </a:rPr>
              <a:t> Limited t/a Veracity Trust Network. All rights reserved. Commercial-in-Confidence.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C5FBD4-7FCB-5761-95F9-D05E67323A32}"/>
              </a:ext>
            </a:extLst>
          </p:cNvPr>
          <p:cNvSpPr txBox="1"/>
          <p:nvPr userDrawn="1"/>
        </p:nvSpPr>
        <p:spPr>
          <a:xfrm>
            <a:off x="11604978" y="6556717"/>
            <a:ext cx="4826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>
                <a:solidFill>
                  <a:schemeClr val="bg1"/>
                </a:solidFill>
                <a:latin typeface="Plus Jakarta Sans"/>
              </a:rPr>
              <a:t>|    </a:t>
            </a:r>
            <a:fld id="{2AB7E029-58E7-4B66-9DA9-565ED2C27BB6}" type="slidenum">
              <a:rPr lang="en-GB" sz="800" smtClean="0">
                <a:solidFill>
                  <a:schemeClr val="bg1"/>
                </a:solidFill>
                <a:latin typeface="Plus Jakarta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dirty="0">
              <a:solidFill>
                <a:schemeClr val="bg1"/>
              </a:solidFill>
              <a:latin typeface="Plus Jakarta Sans"/>
            </a:endParaRPr>
          </a:p>
          <a:p>
            <a:pPr algn="r"/>
            <a:endParaRPr lang="en-GB" sz="700" dirty="0">
              <a:solidFill>
                <a:schemeClr val="bg1"/>
              </a:solidFill>
              <a:latin typeface="Plus Jakarta Sans"/>
            </a:endParaRPr>
          </a:p>
        </p:txBody>
      </p:sp>
    </p:spTree>
    <p:extLst>
      <p:ext uri="{BB962C8B-B14F-4D97-AF65-F5344CB8AC3E}">
        <p14:creationId xmlns:p14="http://schemas.microsoft.com/office/powerpoint/2010/main" val="407570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710AE6-ED92-EBDD-B7C0-4C2C42BA9590}"/>
              </a:ext>
            </a:extLst>
          </p:cNvPr>
          <p:cNvSpPr/>
          <p:nvPr userDrawn="1"/>
        </p:nvSpPr>
        <p:spPr>
          <a:xfrm>
            <a:off x="0" y="0"/>
            <a:ext cx="12192000" cy="1028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FD7F5D-F73F-A18D-1F9F-BE9607F46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61144"/>
            <a:ext cx="10515600" cy="5943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3EB45-E2DF-13AB-8938-09FFEA564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345564"/>
            <a:ext cx="11574780" cy="525129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D7DE59-34CD-7124-F18C-B2D49D879C21}"/>
              </a:ext>
            </a:extLst>
          </p:cNvPr>
          <p:cNvSpPr/>
          <p:nvPr userDrawn="1"/>
        </p:nvSpPr>
        <p:spPr>
          <a:xfrm>
            <a:off x="0" y="1017412"/>
            <a:ext cx="12192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9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B6D2-D573-8FBA-F653-1E79B8F4A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2603501"/>
            <a:ext cx="5505450" cy="825499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D1FF5-264F-5568-1928-693D2B759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5750" y="3429001"/>
            <a:ext cx="5505450" cy="3873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0" name="Picture 9" descr="A purple background with many small objects&#10;&#10;Description automatically generated with medium confidence">
            <a:extLst>
              <a:ext uri="{FF2B5EF4-FFF2-40B4-BE49-F238E27FC236}">
                <a16:creationId xmlns:a16="http://schemas.microsoft.com/office/drawing/2014/main" id="{2616C1EE-274F-C308-8FC6-2F5A9C1658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89650" y="-2"/>
            <a:ext cx="6096000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241657D-5CFF-EED0-BAC3-EB959BEA4443}"/>
              </a:ext>
            </a:extLst>
          </p:cNvPr>
          <p:cNvSpPr/>
          <p:nvPr userDrawn="1"/>
        </p:nvSpPr>
        <p:spPr>
          <a:xfrm rot="5400000">
            <a:off x="2667000" y="3406139"/>
            <a:ext cx="6858001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91714B-9C6B-5326-A786-D8191E4FFE55}"/>
              </a:ext>
            </a:extLst>
          </p:cNvPr>
          <p:cNvSpPr/>
          <p:nvPr userDrawn="1"/>
        </p:nvSpPr>
        <p:spPr>
          <a:xfrm>
            <a:off x="2961685" y="6642556"/>
            <a:ext cx="3111456" cy="20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66ACC6-9FDB-EE8E-C9E4-DE89BD4717E0}"/>
              </a:ext>
            </a:extLst>
          </p:cNvPr>
          <p:cNvSpPr txBox="1"/>
          <p:nvPr userDrawn="1"/>
        </p:nvSpPr>
        <p:spPr>
          <a:xfrm>
            <a:off x="8782192" y="6488667"/>
            <a:ext cx="33589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700" dirty="0">
                <a:latin typeface="Plus Jakarta Sans"/>
              </a:rPr>
              <a:t>(c) 2024 This document is copyright protected for </a:t>
            </a:r>
            <a:r>
              <a:rPr lang="en-GB" sz="700" dirty="0" err="1">
                <a:latin typeface="Plus Jakarta Sans"/>
              </a:rPr>
              <a:t>Beaconsoft</a:t>
            </a:r>
            <a:r>
              <a:rPr lang="en-GB" sz="700" dirty="0">
                <a:latin typeface="Plus Jakarta Sans"/>
              </a:rPr>
              <a:t> Limited t/a Veracity Trust Network. All rights reserved. Commercial-in-Confidence.</a:t>
            </a:r>
          </a:p>
        </p:txBody>
      </p:sp>
    </p:spTree>
    <p:extLst>
      <p:ext uri="{BB962C8B-B14F-4D97-AF65-F5344CB8AC3E}">
        <p14:creationId xmlns:p14="http://schemas.microsoft.com/office/powerpoint/2010/main" val="2547154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B6D2-D573-8FBA-F653-1E79B8F4A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883" y="287160"/>
            <a:ext cx="9027584" cy="3880556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D1FF5-264F-5568-1928-693D2B759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883" y="6183490"/>
            <a:ext cx="5505450" cy="387350"/>
          </a:xfrm>
        </p:spPr>
        <p:txBody>
          <a:bodyPr anchor="b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22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51C1-1068-BA91-0943-8F6FD7604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0" y="1342389"/>
            <a:ext cx="5556250" cy="52512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C76B01-6441-2F00-2B05-5527BFFEE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2" y="1342388"/>
            <a:ext cx="5586728" cy="52576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0FC250-98F4-DC99-0FD9-E03D11956A96}"/>
              </a:ext>
            </a:extLst>
          </p:cNvPr>
          <p:cNvSpPr/>
          <p:nvPr userDrawn="1"/>
        </p:nvSpPr>
        <p:spPr>
          <a:xfrm>
            <a:off x="0" y="0"/>
            <a:ext cx="12192000" cy="1028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CABC3A8-5AFC-5B2D-09BE-BFB21CAC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61144"/>
            <a:ext cx="10515600" cy="59436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852298-4299-5061-8BB1-0F67ECDA4F65}"/>
              </a:ext>
            </a:extLst>
          </p:cNvPr>
          <p:cNvSpPr/>
          <p:nvPr userDrawn="1"/>
        </p:nvSpPr>
        <p:spPr>
          <a:xfrm>
            <a:off x="0" y="1017412"/>
            <a:ext cx="12192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6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2B9FE-019C-4944-1DB7-36EC2F31B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425"/>
            <a:ext cx="10515600" cy="5048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2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012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776C-30BF-2C50-17CF-36147FA2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88" y="317500"/>
            <a:ext cx="4183062" cy="939800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EDD0F-4066-EC9A-FC2D-9E53FA34C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72025" y="0"/>
            <a:ext cx="7419975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63DAD-8ED7-317B-4CC6-4696C5EAA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6388" y="1435100"/>
            <a:ext cx="4183062" cy="5105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206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776C-30BF-2C50-17CF-36147FA2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9538" y="317500"/>
            <a:ext cx="4183062" cy="939800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EDD0F-4066-EC9A-FC2D-9E53FA34C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419975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63DAD-8ED7-317B-4CC6-4696C5EAA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29538" y="1435100"/>
            <a:ext cx="4183062" cy="5105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230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7FFE19-1EFD-8155-B4EF-B44BFFAD0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A29A9-6FC7-B473-0B55-AA845B3D8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63048F-6A54-5337-F520-8AD2EEA9742F}"/>
              </a:ext>
            </a:extLst>
          </p:cNvPr>
          <p:cNvSpPr txBox="1"/>
          <p:nvPr userDrawn="1"/>
        </p:nvSpPr>
        <p:spPr>
          <a:xfrm>
            <a:off x="4956018" y="6614336"/>
            <a:ext cx="723598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dirty="0">
                <a:latin typeface="Plus Jakarta Sans"/>
              </a:rPr>
              <a:t>(c) 2024 This document is copyright protected for </a:t>
            </a:r>
            <a:r>
              <a:rPr lang="en-GB" sz="700" dirty="0" err="1">
                <a:latin typeface="Plus Jakarta Sans"/>
              </a:rPr>
              <a:t>Beaconsoft</a:t>
            </a:r>
            <a:r>
              <a:rPr lang="en-GB" sz="700" dirty="0">
                <a:latin typeface="Plus Jakarta Sans"/>
              </a:rPr>
              <a:t> Limited t/a Veracity Trust Network. All rights reserved. Commercial-in-Confidence.     |    </a:t>
            </a:r>
            <a:fld id="{2AB7E029-58E7-4B66-9DA9-565ED2C27BB6}" type="slidenum">
              <a:rPr lang="en-GB" sz="800" smtClean="0">
                <a:latin typeface="Plus Jakarta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dirty="0">
              <a:latin typeface="Plus Jakarta Sans"/>
            </a:endParaRPr>
          </a:p>
          <a:p>
            <a:pPr algn="r"/>
            <a:endParaRPr lang="en-GB" sz="700" dirty="0">
              <a:latin typeface="Plus Jakarta Sans"/>
            </a:endParaRPr>
          </a:p>
        </p:txBody>
      </p:sp>
    </p:spTree>
    <p:extLst>
      <p:ext uri="{BB962C8B-B14F-4D97-AF65-F5344CB8AC3E}">
        <p14:creationId xmlns:p14="http://schemas.microsoft.com/office/powerpoint/2010/main" val="445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Plus Jakarta Sans" pitchFamily="2" charset="77"/>
          <a:ea typeface="+mj-ea"/>
          <a:cs typeface="Plus Jakarta Sans" pitchFamily="2" charset="77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Plus Jakarta Sans" pitchFamily="2" charset="77"/>
          <a:ea typeface="+mn-ea"/>
          <a:cs typeface="Plus Jakarta Sans" pitchFamily="2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lus Jakarta Sans" pitchFamily="2" charset="77"/>
          <a:ea typeface="+mn-ea"/>
          <a:cs typeface="Plus Jakarta Sans" pitchFamily="2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lus Jakarta Sans" pitchFamily="2" charset="77"/>
          <a:ea typeface="+mn-ea"/>
          <a:cs typeface="Plus Jakarta Sans" pitchFamily="2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lus Jakarta Sans" pitchFamily="2" charset="77"/>
          <a:ea typeface="+mn-ea"/>
          <a:cs typeface="Plus Jakarta Sans" pitchFamily="2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lus Jakarta Sans" pitchFamily="2" charset="77"/>
          <a:ea typeface="+mn-ea"/>
          <a:cs typeface="Plus Jakarta San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90853AF-5195-C31D-3954-F401880CEECF}"/>
              </a:ext>
            </a:extLst>
          </p:cNvPr>
          <p:cNvSpPr>
            <a:spLocks noGrp="1"/>
          </p:cNvSpPr>
          <p:nvPr/>
        </p:nvSpPr>
        <p:spPr>
          <a:xfrm>
            <a:off x="442175" y="4565560"/>
            <a:ext cx="9144000" cy="17713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2"/>
                </a:solidFill>
                <a:latin typeface="Plus Jakarta Sans" pitchFamily="2" charset="77"/>
                <a:ea typeface="+mj-ea"/>
                <a:cs typeface="Plus Jakarta Sans" pitchFamily="2" charset="77"/>
              </a:defRPr>
            </a:lvl1pPr>
          </a:lstStyle>
          <a:p>
            <a:r>
              <a:rPr lang="en-GB" dirty="0"/>
              <a:t>PPT Title</a:t>
            </a:r>
            <a:endParaRPr lang="en-GB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49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FB409F8-D944-4054-F294-24696E51FE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dirty="0">
                <a:latin typeface="Plus Jakarta Sans"/>
              </a:rPr>
              <a:t>Thank you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79181439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VTN">
      <a:dk1>
        <a:srgbClr val="201728"/>
      </a:dk1>
      <a:lt1>
        <a:srgbClr val="FFFFFF"/>
      </a:lt1>
      <a:dk2>
        <a:srgbClr val="662C91"/>
      </a:dk2>
      <a:lt2>
        <a:srgbClr val="F3F3F3"/>
      </a:lt2>
      <a:accent1>
        <a:srgbClr val="068DD7"/>
      </a:accent1>
      <a:accent2>
        <a:srgbClr val="49B65B"/>
      </a:accent2>
      <a:accent3>
        <a:srgbClr val="EA6F3E"/>
      </a:accent3>
      <a:accent4>
        <a:srgbClr val="E22837"/>
      </a:accent4>
      <a:accent5>
        <a:srgbClr val="1F1F1F"/>
      </a:accent5>
      <a:accent6>
        <a:srgbClr val="70AD47"/>
      </a:accent6>
      <a:hlink>
        <a:srgbClr val="662C91"/>
      </a:hlink>
      <a:folHlink>
        <a:srgbClr val="662C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600D997044DC46B7318C6448B7FDB1" ma:contentTypeVersion="15" ma:contentTypeDescription="Create a new document." ma:contentTypeScope="" ma:versionID="a04076674e5eaf0adcd9b265d3b29151">
  <xsd:schema xmlns:xsd="http://www.w3.org/2001/XMLSchema" xmlns:xs="http://www.w3.org/2001/XMLSchema" xmlns:p="http://schemas.microsoft.com/office/2006/metadata/properties" xmlns:ns2="45af629e-efe6-43ac-834a-67be95446d18" xmlns:ns3="29531945-3cfa-4300-8eef-45ff1f0be6d6" targetNamespace="http://schemas.microsoft.com/office/2006/metadata/properties" ma:root="true" ma:fieldsID="aa43a380100904391aaa361b7532462d" ns2:_="" ns3:_="">
    <xsd:import namespace="45af629e-efe6-43ac-834a-67be95446d18"/>
    <xsd:import namespace="29531945-3cfa-4300-8eef-45ff1f0be6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f629e-efe6-43ac-834a-67be95446d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0911d5a-0f9a-483c-b0d1-4b3d668e17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31945-3cfa-4300-8eef-45ff1f0be6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b028288-5a84-4793-b28f-80b98a31c88d}" ma:internalName="TaxCatchAll" ma:showField="CatchAllData" ma:web="29531945-3cfa-4300-8eef-45ff1f0be6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531945-3cfa-4300-8eef-45ff1f0be6d6">
      <UserInfo>
        <DisplayName>Reuben Sodhi</DisplayName>
        <AccountId>55</AccountId>
        <AccountType/>
      </UserInfo>
    </SharedWithUsers>
    <TaxCatchAll xmlns="29531945-3cfa-4300-8eef-45ff1f0be6d6" xsi:nil="true"/>
    <lcf76f155ced4ddcb4097134ff3c332f xmlns="45af629e-efe6-43ac-834a-67be95446d1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0358568-9A81-4F7F-8E08-F2692B4F3B70}"/>
</file>

<file path=customXml/itemProps2.xml><?xml version="1.0" encoding="utf-8"?>
<ds:datastoreItem xmlns:ds="http://schemas.openxmlformats.org/officeDocument/2006/customXml" ds:itemID="{F6CB1848-D3E0-4F10-B640-720BE758B8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934E25-8442-49E9-ABDF-3146C4145F3B}">
  <ds:schemaRefs>
    <ds:schemaRef ds:uri="http://purl.org/dc/elements/1.1/"/>
    <ds:schemaRef ds:uri="http://schemas.microsoft.com/office/2006/documentManagement/types"/>
    <ds:schemaRef ds:uri="http://www.w3.org/XML/1998/namespace"/>
    <ds:schemaRef ds:uri="46aee59e-7fca-4023-b08e-26d6c3b63762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6ae1ef3-adea-4266-8b63-de849ef316fd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{E68DE3F0-D188-4EBB-8939-3FCD2DD3D51A}tf67328976_win32</Template>
  <TotalTime>369</TotalTime>
  <Words>4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Plus Jakarta Sans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tech/AI update</dc:title>
  <dc:creator>Stewart Boutcher</dc:creator>
  <cp:lastModifiedBy>Nick Pomeroy</cp:lastModifiedBy>
  <cp:revision>493</cp:revision>
  <dcterms:created xsi:type="dcterms:W3CDTF">2023-09-15T08:46:49Z</dcterms:created>
  <dcterms:modified xsi:type="dcterms:W3CDTF">2024-07-22T12:35:09Z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0x010100BC600D997044DC46B7318C6448B7FDB1</vt:lpwstr>
  </property>
  <property fmtid="{D5CDD505-2E9C-101B-9397-08002B2CF9AE}" pid="3" name="MediaServiceImageTags">
    <vt:lpwstr/>
  </property>
  <property fmtid="{D5CDD505-2E9C-101B-9397-08002B2CF9AE}" pid="4" name="Order">
    <vt:r8>3333100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