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56" r:id="rId5"/>
    <p:sldId id="856" r:id="rId6"/>
    <p:sldId id="873" r:id="rId7"/>
    <p:sldId id="894" r:id="rId8"/>
    <p:sldId id="893" r:id="rId9"/>
    <p:sldId id="888" r:id="rId10"/>
    <p:sldId id="886" r:id="rId11"/>
    <p:sldId id="887" r:id="rId12"/>
    <p:sldId id="898" r:id="rId13"/>
    <p:sldId id="830" r:id="rId14"/>
    <p:sldId id="841" r:id="rId15"/>
    <p:sldId id="844" r:id="rId16"/>
    <p:sldId id="889" r:id="rId17"/>
    <p:sldId id="834" r:id="rId18"/>
    <p:sldId id="853" r:id="rId19"/>
    <p:sldId id="877" r:id="rId20"/>
    <p:sldId id="879" r:id="rId21"/>
    <p:sldId id="824" r:id="rId22"/>
    <p:sldId id="896" r:id="rId23"/>
    <p:sldId id="862" r:id="rId24"/>
    <p:sldId id="863" r:id="rId25"/>
    <p:sldId id="897" r:id="rId26"/>
    <p:sldId id="867" r:id="rId27"/>
    <p:sldId id="868" r:id="rId28"/>
    <p:sldId id="895" r:id="rId29"/>
    <p:sldId id="870" r:id="rId30"/>
    <p:sldId id="890" r:id="rId31"/>
    <p:sldId id="891" r:id="rId32"/>
    <p:sldId id="87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1F1F"/>
    <a:srgbClr val="B7B7B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AF3056-2939-C446-8BA6-262D91124DE3}" v="6" dt="2024-10-16T09:59:24.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80"/>
    <p:restoredTop sz="94726"/>
  </p:normalViewPr>
  <p:slideViewPr>
    <p:cSldViewPr snapToGrid="0">
      <p:cViewPr varScale="1">
        <p:scale>
          <a:sx n="120" d="100"/>
          <a:sy n="120"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Pomeroy" userId="S::nick.pomeroy@vtn.live::91454848-a191-4d33-b09c-9a87bc973966" providerId="AD" clId="Web-{31F3265C-220F-8321-DC92-054631FA5787}"/>
    <pc:docChg chg="delSld">
      <pc:chgData name="Nick Pomeroy" userId="S::nick.pomeroy@vtn.live::91454848-a191-4d33-b09c-9a87bc973966" providerId="AD" clId="Web-{31F3265C-220F-8321-DC92-054631FA5787}" dt="2024-08-22T08:22:58.519" v="1"/>
      <pc:docMkLst>
        <pc:docMk/>
      </pc:docMkLst>
      <pc:sldChg chg="del">
        <pc:chgData name="Nick Pomeroy" userId="S::nick.pomeroy@vtn.live::91454848-a191-4d33-b09c-9a87bc973966" providerId="AD" clId="Web-{31F3265C-220F-8321-DC92-054631FA5787}" dt="2024-08-22T08:22:57.581" v="0"/>
        <pc:sldMkLst>
          <pc:docMk/>
          <pc:sldMk cId="2204807410" sldId="883"/>
        </pc:sldMkLst>
      </pc:sldChg>
      <pc:sldChg chg="del">
        <pc:chgData name="Nick Pomeroy" userId="S::nick.pomeroy@vtn.live::91454848-a191-4d33-b09c-9a87bc973966" providerId="AD" clId="Web-{31F3265C-220F-8321-DC92-054631FA5787}" dt="2024-08-22T08:22:58.519" v="1"/>
        <pc:sldMkLst>
          <pc:docMk/>
          <pc:sldMk cId="1389318910" sldId="892"/>
        </pc:sldMkLst>
      </pc:sldChg>
    </pc:docChg>
  </pc:docChgLst>
  <pc:docChgLst>
    <pc:chgData name="Nick Pomeroy" userId="S::nick.pomeroy@vtn.live::91454848-a191-4d33-b09c-9a87bc973966" providerId="AD" clId="Web-{B7764276-E750-6032-4CCA-0C9B00CF8629}"/>
    <pc:docChg chg="addSld delSld modSld sldOrd">
      <pc:chgData name="Nick Pomeroy" userId="S::nick.pomeroy@vtn.live::91454848-a191-4d33-b09c-9a87bc973966" providerId="AD" clId="Web-{B7764276-E750-6032-4CCA-0C9B00CF8629}" dt="2024-08-22T08:34:16.089" v="9" actId="20577"/>
      <pc:docMkLst>
        <pc:docMk/>
      </pc:docMkLst>
      <pc:sldChg chg="ord">
        <pc:chgData name="Nick Pomeroy" userId="S::nick.pomeroy@vtn.live::91454848-a191-4d33-b09c-9a87bc973966" providerId="AD" clId="Web-{B7764276-E750-6032-4CCA-0C9B00CF8629}" dt="2024-08-22T08:32:39.555" v="5"/>
        <pc:sldMkLst>
          <pc:docMk/>
          <pc:sldMk cId="1931421445" sldId="824"/>
        </pc:sldMkLst>
      </pc:sldChg>
      <pc:sldChg chg="modSp del ord">
        <pc:chgData name="Nick Pomeroy" userId="S::nick.pomeroy@vtn.live::91454848-a191-4d33-b09c-9a87bc973966" providerId="AD" clId="Web-{B7764276-E750-6032-4CCA-0C9B00CF8629}" dt="2024-08-22T08:32:26.852" v="4"/>
        <pc:sldMkLst>
          <pc:docMk/>
          <pc:sldMk cId="1505269323" sldId="834"/>
        </pc:sldMkLst>
        <pc:picChg chg="mod">
          <ac:chgData name="Nick Pomeroy" userId="S::nick.pomeroy@vtn.live::91454848-a191-4d33-b09c-9a87bc973966" providerId="AD" clId="Web-{B7764276-E750-6032-4CCA-0C9B00CF8629}" dt="2024-08-22T08:28:32.112" v="0" actId="1076"/>
          <ac:picMkLst>
            <pc:docMk/>
            <pc:sldMk cId="1505269323" sldId="834"/>
            <ac:picMk id="5" creationId="{7EAD8D98-D686-041C-B39E-95C54C0E53EA}"/>
          </ac:picMkLst>
        </pc:picChg>
      </pc:sldChg>
      <pc:sldChg chg="add ord">
        <pc:chgData name="Nick Pomeroy" userId="S::nick.pomeroy@vtn.live::91454848-a191-4d33-b09c-9a87bc973966" providerId="AD" clId="Web-{B7764276-E750-6032-4CCA-0C9B00CF8629}" dt="2024-08-22T08:32:26.852" v="3"/>
        <pc:sldMkLst>
          <pc:docMk/>
          <pc:sldMk cId="2009907388" sldId="853"/>
        </pc:sldMkLst>
      </pc:sldChg>
      <pc:sldChg chg="ord">
        <pc:chgData name="Nick Pomeroy" userId="S::nick.pomeroy@vtn.live::91454848-a191-4d33-b09c-9a87bc973966" providerId="AD" clId="Web-{B7764276-E750-6032-4CCA-0C9B00CF8629}" dt="2024-08-22T08:32:49.446" v="7"/>
        <pc:sldMkLst>
          <pc:docMk/>
          <pc:sldMk cId="3563361364" sldId="862"/>
        </pc:sldMkLst>
      </pc:sldChg>
      <pc:sldChg chg="ord">
        <pc:chgData name="Nick Pomeroy" userId="S::nick.pomeroy@vtn.live::91454848-a191-4d33-b09c-9a87bc973966" providerId="AD" clId="Web-{B7764276-E750-6032-4CCA-0C9B00CF8629}" dt="2024-08-22T08:32:49.446" v="6"/>
        <pc:sldMkLst>
          <pc:docMk/>
          <pc:sldMk cId="3876460281" sldId="863"/>
        </pc:sldMkLst>
      </pc:sldChg>
      <pc:sldChg chg="modSp">
        <pc:chgData name="Nick Pomeroy" userId="S::nick.pomeroy@vtn.live::91454848-a191-4d33-b09c-9a87bc973966" providerId="AD" clId="Web-{B7764276-E750-6032-4CCA-0C9B00CF8629}" dt="2024-08-22T08:34:16.089" v="9" actId="20577"/>
        <pc:sldMkLst>
          <pc:docMk/>
          <pc:sldMk cId="2701043167" sldId="893"/>
        </pc:sldMkLst>
        <pc:spChg chg="mod">
          <ac:chgData name="Nick Pomeroy" userId="S::nick.pomeroy@vtn.live::91454848-a191-4d33-b09c-9a87bc973966" providerId="AD" clId="Web-{B7764276-E750-6032-4CCA-0C9B00CF8629}" dt="2024-08-22T08:34:16.089" v="9" actId="20577"/>
          <ac:spMkLst>
            <pc:docMk/>
            <pc:sldMk cId="2701043167" sldId="893"/>
            <ac:spMk id="2" creationId="{257A233C-8C0C-C9AD-FBBE-B644DB7CF539}"/>
          </ac:spMkLst>
        </pc:spChg>
      </pc:sldChg>
    </pc:docChg>
  </pc:docChgLst>
  <pc:docChgLst>
    <pc:chgData name="Stewart Boutcher" userId="61e5164d-c265-4028-bdda-99feaf02c1a4" providerId="ADAL" clId="{D2129851-E0B7-4FF1-A4C3-04B56C07B595}"/>
    <pc:docChg chg="addSld delSld modSld sldOrd modMainMaster">
      <pc:chgData name="Stewart Boutcher" userId="61e5164d-c265-4028-bdda-99feaf02c1a4" providerId="ADAL" clId="{D2129851-E0B7-4FF1-A4C3-04B56C07B595}" dt="2024-10-13T09:22:43.440" v="180"/>
      <pc:docMkLst>
        <pc:docMk/>
      </pc:docMkLst>
      <pc:sldChg chg="modTransition">
        <pc:chgData name="Stewart Boutcher" userId="61e5164d-c265-4028-bdda-99feaf02c1a4" providerId="ADAL" clId="{D2129851-E0B7-4FF1-A4C3-04B56C07B595}" dt="2024-10-06T13:14:34.572" v="4"/>
        <pc:sldMkLst>
          <pc:docMk/>
          <pc:sldMk cId="1791814393" sldId="256"/>
        </pc:sldMkLst>
      </pc:sldChg>
      <pc:sldChg chg="ord modTransition">
        <pc:chgData name="Stewart Boutcher" userId="61e5164d-c265-4028-bdda-99feaf02c1a4" providerId="ADAL" clId="{D2129851-E0B7-4FF1-A4C3-04B56C07B595}" dt="2024-10-13T07:05:50.801" v="137"/>
        <pc:sldMkLst>
          <pc:docMk/>
          <pc:sldMk cId="1931421445" sldId="824"/>
        </pc:sldMkLst>
      </pc:sldChg>
      <pc:sldChg chg="modTransition">
        <pc:chgData name="Stewart Boutcher" userId="61e5164d-c265-4028-bdda-99feaf02c1a4" providerId="ADAL" clId="{D2129851-E0B7-4FF1-A4C3-04B56C07B595}" dt="2024-10-06T12:43:52.002" v="3"/>
        <pc:sldMkLst>
          <pc:docMk/>
          <pc:sldMk cId="989362925" sldId="830"/>
        </pc:sldMkLst>
      </pc:sldChg>
      <pc:sldChg chg="ord modTransition">
        <pc:chgData name="Stewart Boutcher" userId="61e5164d-c265-4028-bdda-99feaf02c1a4" providerId="ADAL" clId="{D2129851-E0B7-4FF1-A4C3-04B56C07B595}" dt="2024-10-13T07:04:36.106" v="124"/>
        <pc:sldMkLst>
          <pc:docMk/>
          <pc:sldMk cId="1505269323" sldId="834"/>
        </pc:sldMkLst>
      </pc:sldChg>
      <pc:sldChg chg="modTransition">
        <pc:chgData name="Stewart Boutcher" userId="61e5164d-c265-4028-bdda-99feaf02c1a4" providerId="ADAL" clId="{D2129851-E0B7-4FF1-A4C3-04B56C07B595}" dt="2024-10-06T12:43:52.002" v="3"/>
        <pc:sldMkLst>
          <pc:docMk/>
          <pc:sldMk cId="3809923032" sldId="841"/>
        </pc:sldMkLst>
      </pc:sldChg>
      <pc:sldChg chg="ord modTransition">
        <pc:chgData name="Stewart Boutcher" userId="61e5164d-c265-4028-bdda-99feaf02c1a4" providerId="ADAL" clId="{D2129851-E0B7-4FF1-A4C3-04B56C07B595}" dt="2024-10-13T07:05:33.349" v="135"/>
        <pc:sldMkLst>
          <pc:docMk/>
          <pc:sldMk cId="376511428" sldId="844"/>
        </pc:sldMkLst>
      </pc:sldChg>
      <pc:sldChg chg="del ord modTransition">
        <pc:chgData name="Stewart Boutcher" userId="61e5164d-c265-4028-bdda-99feaf02c1a4" providerId="ADAL" clId="{D2129851-E0B7-4FF1-A4C3-04B56C07B595}" dt="2024-10-13T07:05:20.575" v="133" actId="47"/>
        <pc:sldMkLst>
          <pc:docMk/>
          <pc:sldMk cId="2020735998" sldId="849"/>
        </pc:sldMkLst>
      </pc:sldChg>
      <pc:sldChg chg="ord modTransition">
        <pc:chgData name="Stewart Boutcher" userId="61e5164d-c265-4028-bdda-99feaf02c1a4" providerId="ADAL" clId="{D2129851-E0B7-4FF1-A4C3-04B56C07B595}" dt="2024-10-13T07:04:57.622" v="132"/>
        <pc:sldMkLst>
          <pc:docMk/>
          <pc:sldMk cId="2009907388" sldId="853"/>
        </pc:sldMkLst>
      </pc:sldChg>
      <pc:sldChg chg="modTransition">
        <pc:chgData name="Stewart Boutcher" userId="61e5164d-c265-4028-bdda-99feaf02c1a4" providerId="ADAL" clId="{D2129851-E0B7-4FF1-A4C3-04B56C07B595}" dt="2024-10-06T12:43:52.002" v="3"/>
        <pc:sldMkLst>
          <pc:docMk/>
          <pc:sldMk cId="3422867520" sldId="856"/>
        </pc:sldMkLst>
      </pc:sldChg>
      <pc:sldChg chg="modTransition">
        <pc:chgData name="Stewart Boutcher" userId="61e5164d-c265-4028-bdda-99feaf02c1a4" providerId="ADAL" clId="{D2129851-E0B7-4FF1-A4C3-04B56C07B595}" dt="2024-10-06T12:43:52.002" v="3"/>
        <pc:sldMkLst>
          <pc:docMk/>
          <pc:sldMk cId="3563361364" sldId="862"/>
        </pc:sldMkLst>
      </pc:sldChg>
      <pc:sldChg chg="modTransition">
        <pc:chgData name="Stewart Boutcher" userId="61e5164d-c265-4028-bdda-99feaf02c1a4" providerId="ADAL" clId="{D2129851-E0B7-4FF1-A4C3-04B56C07B595}" dt="2024-10-06T12:43:52.002" v="3"/>
        <pc:sldMkLst>
          <pc:docMk/>
          <pc:sldMk cId="3876460281" sldId="863"/>
        </pc:sldMkLst>
      </pc:sldChg>
      <pc:sldChg chg="del">
        <pc:chgData name="Stewart Boutcher" userId="61e5164d-c265-4028-bdda-99feaf02c1a4" providerId="ADAL" clId="{D2129851-E0B7-4FF1-A4C3-04B56C07B595}" dt="2024-10-06T05:50:21.117" v="1" actId="47"/>
        <pc:sldMkLst>
          <pc:docMk/>
          <pc:sldMk cId="3919888559" sldId="864"/>
        </pc:sldMkLst>
      </pc:sldChg>
      <pc:sldChg chg="ord modTransition">
        <pc:chgData name="Stewart Boutcher" userId="61e5164d-c265-4028-bdda-99feaf02c1a4" providerId="ADAL" clId="{D2129851-E0B7-4FF1-A4C3-04B56C07B595}" dt="2024-10-13T09:22:43.440" v="180"/>
        <pc:sldMkLst>
          <pc:docMk/>
          <pc:sldMk cId="1982839847" sldId="867"/>
        </pc:sldMkLst>
      </pc:sldChg>
      <pc:sldChg chg="ord modTransition">
        <pc:chgData name="Stewart Boutcher" userId="61e5164d-c265-4028-bdda-99feaf02c1a4" providerId="ADAL" clId="{D2129851-E0B7-4FF1-A4C3-04B56C07B595}" dt="2024-10-13T09:22:43.440" v="180"/>
        <pc:sldMkLst>
          <pc:docMk/>
          <pc:sldMk cId="2856366556" sldId="868"/>
        </pc:sldMkLst>
      </pc:sldChg>
      <pc:sldChg chg="ord modTransition">
        <pc:chgData name="Stewart Boutcher" userId="61e5164d-c265-4028-bdda-99feaf02c1a4" providerId="ADAL" clId="{D2129851-E0B7-4FF1-A4C3-04B56C07B595}" dt="2024-10-13T07:02:05.644" v="43"/>
        <pc:sldMkLst>
          <pc:docMk/>
          <pc:sldMk cId="1772164609" sldId="870"/>
        </pc:sldMkLst>
      </pc:sldChg>
      <pc:sldChg chg="modTransition">
        <pc:chgData name="Stewart Boutcher" userId="61e5164d-c265-4028-bdda-99feaf02c1a4" providerId="ADAL" clId="{D2129851-E0B7-4FF1-A4C3-04B56C07B595}" dt="2024-10-06T12:43:52.002" v="3"/>
        <pc:sldMkLst>
          <pc:docMk/>
          <pc:sldMk cId="2956672591" sldId="873"/>
        </pc:sldMkLst>
      </pc:sldChg>
      <pc:sldChg chg="del modTransition">
        <pc:chgData name="Stewart Boutcher" userId="61e5164d-c265-4028-bdda-99feaf02c1a4" providerId="ADAL" clId="{D2129851-E0B7-4FF1-A4C3-04B56C07B595}" dt="2024-10-13T09:17:41.931" v="178" actId="47"/>
        <pc:sldMkLst>
          <pc:docMk/>
          <pc:sldMk cId="3977874335" sldId="876"/>
        </pc:sldMkLst>
      </pc:sldChg>
      <pc:sldChg chg="ord modTransition">
        <pc:chgData name="Stewart Boutcher" userId="61e5164d-c265-4028-bdda-99feaf02c1a4" providerId="ADAL" clId="{D2129851-E0B7-4FF1-A4C3-04B56C07B595}" dt="2024-10-13T07:04:28.185" v="122"/>
        <pc:sldMkLst>
          <pc:docMk/>
          <pc:sldMk cId="1662156707" sldId="877"/>
        </pc:sldMkLst>
      </pc:sldChg>
      <pc:sldChg chg="ord modTransition">
        <pc:chgData name="Stewart Boutcher" userId="61e5164d-c265-4028-bdda-99feaf02c1a4" providerId="ADAL" clId="{D2129851-E0B7-4FF1-A4C3-04B56C07B595}" dt="2024-10-13T07:04:46.336" v="128"/>
        <pc:sldMkLst>
          <pc:docMk/>
          <pc:sldMk cId="2241550947" sldId="879"/>
        </pc:sldMkLst>
      </pc:sldChg>
      <pc:sldChg chg="modTransition">
        <pc:chgData name="Stewart Boutcher" userId="61e5164d-c265-4028-bdda-99feaf02c1a4" providerId="ADAL" clId="{D2129851-E0B7-4FF1-A4C3-04B56C07B595}" dt="2024-10-06T12:43:52.002" v="3"/>
        <pc:sldMkLst>
          <pc:docMk/>
          <pc:sldMk cId="2539391326" sldId="886"/>
        </pc:sldMkLst>
      </pc:sldChg>
      <pc:sldChg chg="modTransition">
        <pc:chgData name="Stewart Boutcher" userId="61e5164d-c265-4028-bdda-99feaf02c1a4" providerId="ADAL" clId="{D2129851-E0B7-4FF1-A4C3-04B56C07B595}" dt="2024-10-06T12:43:52.002" v="3"/>
        <pc:sldMkLst>
          <pc:docMk/>
          <pc:sldMk cId="1970351708" sldId="887"/>
        </pc:sldMkLst>
      </pc:sldChg>
      <pc:sldChg chg="ord modTransition">
        <pc:chgData name="Stewart Boutcher" userId="61e5164d-c265-4028-bdda-99feaf02c1a4" providerId="ADAL" clId="{D2129851-E0B7-4FF1-A4C3-04B56C07B595}" dt="2024-10-13T07:07:06.188" v="177"/>
        <pc:sldMkLst>
          <pc:docMk/>
          <pc:sldMk cId="2961014640" sldId="888"/>
        </pc:sldMkLst>
      </pc:sldChg>
      <pc:sldChg chg="ord modTransition">
        <pc:chgData name="Stewart Boutcher" userId="61e5164d-c265-4028-bdda-99feaf02c1a4" providerId="ADAL" clId="{D2129851-E0B7-4FF1-A4C3-04B56C07B595}" dt="2024-10-13T07:02:22.020" v="47"/>
        <pc:sldMkLst>
          <pc:docMk/>
          <pc:sldMk cId="1142925101" sldId="889"/>
        </pc:sldMkLst>
      </pc:sldChg>
      <pc:sldChg chg="ord modTransition">
        <pc:chgData name="Stewart Boutcher" userId="61e5164d-c265-4028-bdda-99feaf02c1a4" providerId="ADAL" clId="{D2129851-E0B7-4FF1-A4C3-04B56C07B595}" dt="2024-10-13T07:03:31.289" v="61"/>
        <pc:sldMkLst>
          <pc:docMk/>
          <pc:sldMk cId="1422074462" sldId="890"/>
        </pc:sldMkLst>
      </pc:sldChg>
      <pc:sldChg chg="ord modTransition">
        <pc:chgData name="Stewart Boutcher" userId="61e5164d-c265-4028-bdda-99feaf02c1a4" providerId="ADAL" clId="{D2129851-E0B7-4FF1-A4C3-04B56C07B595}" dt="2024-10-13T07:03:31.289" v="61"/>
        <pc:sldMkLst>
          <pc:docMk/>
          <pc:sldMk cId="1353947329" sldId="891"/>
        </pc:sldMkLst>
      </pc:sldChg>
      <pc:sldChg chg="modTransition">
        <pc:chgData name="Stewart Boutcher" userId="61e5164d-c265-4028-bdda-99feaf02c1a4" providerId="ADAL" clId="{D2129851-E0B7-4FF1-A4C3-04B56C07B595}" dt="2024-10-06T12:43:52.002" v="3"/>
        <pc:sldMkLst>
          <pc:docMk/>
          <pc:sldMk cId="2701043167" sldId="893"/>
        </pc:sldMkLst>
      </pc:sldChg>
      <pc:sldChg chg="modSp add mod modTransition">
        <pc:chgData name="Stewart Boutcher" userId="61e5164d-c265-4028-bdda-99feaf02c1a4" providerId="ADAL" clId="{D2129851-E0B7-4FF1-A4C3-04B56C07B595}" dt="2024-10-13T07:01:06.471" v="41" actId="14100"/>
        <pc:sldMkLst>
          <pc:docMk/>
          <pc:sldMk cId="1286498008" sldId="894"/>
        </pc:sldMkLst>
        <pc:spChg chg="mod">
          <ac:chgData name="Stewart Boutcher" userId="61e5164d-c265-4028-bdda-99feaf02c1a4" providerId="ADAL" clId="{D2129851-E0B7-4FF1-A4C3-04B56C07B595}" dt="2024-10-13T07:01:06.471" v="41" actId="14100"/>
          <ac:spMkLst>
            <pc:docMk/>
            <pc:sldMk cId="1286498008" sldId="894"/>
            <ac:spMk id="5" creationId="{D908FE6E-69B8-BA9C-AD25-6D8991CFC254}"/>
          </ac:spMkLst>
        </pc:spChg>
        <pc:spChg chg="mod">
          <ac:chgData name="Stewart Boutcher" userId="61e5164d-c265-4028-bdda-99feaf02c1a4" providerId="ADAL" clId="{D2129851-E0B7-4FF1-A4C3-04B56C07B595}" dt="2024-10-13T07:01:06.471" v="41" actId="14100"/>
          <ac:spMkLst>
            <pc:docMk/>
            <pc:sldMk cId="1286498008" sldId="894"/>
            <ac:spMk id="6" creationId="{A568402B-07A1-B4A5-B615-F993239AE686}"/>
          </ac:spMkLst>
        </pc:spChg>
        <pc:grpChg chg="mod">
          <ac:chgData name="Stewart Boutcher" userId="61e5164d-c265-4028-bdda-99feaf02c1a4" providerId="ADAL" clId="{D2129851-E0B7-4FF1-A4C3-04B56C07B595}" dt="2024-10-13T07:01:06.471" v="41" actId="14100"/>
          <ac:grpSpMkLst>
            <pc:docMk/>
            <pc:sldMk cId="1286498008" sldId="894"/>
            <ac:grpSpMk id="7" creationId="{7BD4396C-47D9-4939-57B3-19A42CC2BE89}"/>
          </ac:grpSpMkLst>
        </pc:grpChg>
        <pc:picChg chg="ord">
          <ac:chgData name="Stewart Boutcher" userId="61e5164d-c265-4028-bdda-99feaf02c1a4" providerId="ADAL" clId="{D2129851-E0B7-4FF1-A4C3-04B56C07B595}" dt="2024-10-13T07:00:56.920" v="39" actId="167"/>
          <ac:picMkLst>
            <pc:docMk/>
            <pc:sldMk cId="1286498008" sldId="894"/>
            <ac:picMk id="15" creationId="{219EEF17-5B64-DCBE-35F3-8E80F65D555E}"/>
          </ac:picMkLst>
        </pc:picChg>
        <pc:picChg chg="mod">
          <ac:chgData name="Stewart Boutcher" userId="61e5164d-c265-4028-bdda-99feaf02c1a4" providerId="ADAL" clId="{D2129851-E0B7-4FF1-A4C3-04B56C07B595}" dt="2024-10-13T07:01:06.471" v="41" actId="14100"/>
          <ac:picMkLst>
            <pc:docMk/>
            <pc:sldMk cId="1286498008" sldId="894"/>
            <ac:picMk id="1028" creationId="{6979286E-25C6-7EBD-E3FD-DF6B774FCEBA}"/>
          </ac:picMkLst>
        </pc:picChg>
      </pc:sldChg>
      <pc:sldChg chg="modSp add mod">
        <pc:chgData name="Stewart Boutcher" userId="61e5164d-c265-4028-bdda-99feaf02c1a4" providerId="ADAL" clId="{D2129851-E0B7-4FF1-A4C3-04B56C07B595}" dt="2024-10-13T07:03:54.155" v="79" actId="20577"/>
        <pc:sldMkLst>
          <pc:docMk/>
          <pc:sldMk cId="3595842232" sldId="895"/>
        </pc:sldMkLst>
        <pc:spChg chg="mod">
          <ac:chgData name="Stewart Boutcher" userId="61e5164d-c265-4028-bdda-99feaf02c1a4" providerId="ADAL" clId="{D2129851-E0B7-4FF1-A4C3-04B56C07B595}" dt="2024-10-13T07:03:54.155" v="79" actId="20577"/>
          <ac:spMkLst>
            <pc:docMk/>
            <pc:sldMk cId="3595842232" sldId="895"/>
            <ac:spMk id="2" creationId="{FE761A99-0BF3-9FE6-5362-33EB433DE9DB}"/>
          </ac:spMkLst>
        </pc:spChg>
      </pc:sldChg>
      <pc:sldChg chg="modSp add mod">
        <pc:chgData name="Stewart Boutcher" userId="61e5164d-c265-4028-bdda-99feaf02c1a4" providerId="ADAL" clId="{D2129851-E0B7-4FF1-A4C3-04B56C07B595}" dt="2024-10-13T07:04:09.008" v="120" actId="20577"/>
        <pc:sldMkLst>
          <pc:docMk/>
          <pc:sldMk cId="2530906804" sldId="896"/>
        </pc:sldMkLst>
        <pc:spChg chg="mod">
          <ac:chgData name="Stewart Boutcher" userId="61e5164d-c265-4028-bdda-99feaf02c1a4" providerId="ADAL" clId="{D2129851-E0B7-4FF1-A4C3-04B56C07B595}" dt="2024-10-13T07:04:09.008" v="120" actId="20577"/>
          <ac:spMkLst>
            <pc:docMk/>
            <pc:sldMk cId="2530906804" sldId="896"/>
            <ac:spMk id="2" creationId="{3227AC86-A45C-7F27-6EA8-BFF1967E80D1}"/>
          </ac:spMkLst>
        </pc:spChg>
      </pc:sldChg>
      <pc:sldChg chg="modSp add mod ord">
        <pc:chgData name="Stewart Boutcher" userId="61e5164d-c265-4028-bdda-99feaf02c1a4" providerId="ADAL" clId="{D2129851-E0B7-4FF1-A4C3-04B56C07B595}" dt="2024-10-13T09:22:43.440" v="180"/>
        <pc:sldMkLst>
          <pc:docMk/>
          <pc:sldMk cId="2341164925" sldId="897"/>
        </pc:sldMkLst>
        <pc:spChg chg="mod">
          <ac:chgData name="Stewart Boutcher" userId="61e5164d-c265-4028-bdda-99feaf02c1a4" providerId="ADAL" clId="{D2129851-E0B7-4FF1-A4C3-04B56C07B595}" dt="2024-10-13T07:06:05.376" v="175" actId="20577"/>
          <ac:spMkLst>
            <pc:docMk/>
            <pc:sldMk cId="2341164925" sldId="897"/>
            <ac:spMk id="2" creationId="{5FB2A8B9-8362-00F1-41C8-F80D8CDD4294}"/>
          </ac:spMkLst>
        </pc:spChg>
      </pc:sldChg>
      <pc:sldMasterChg chg="modTransition modSldLayout">
        <pc:chgData name="Stewart Boutcher" userId="61e5164d-c265-4028-bdda-99feaf02c1a4" providerId="ADAL" clId="{D2129851-E0B7-4FF1-A4C3-04B56C07B595}" dt="2024-10-06T12:43:52.002" v="3"/>
        <pc:sldMasterMkLst>
          <pc:docMk/>
          <pc:sldMasterMk cId="1509295205" sldId="2147483648"/>
        </pc:sldMasterMkLst>
        <pc:sldLayoutChg chg="modTransition">
          <pc:chgData name="Stewart Boutcher" userId="61e5164d-c265-4028-bdda-99feaf02c1a4" providerId="ADAL" clId="{D2129851-E0B7-4FF1-A4C3-04B56C07B595}" dt="2024-10-06T12:43:52.002" v="3"/>
          <pc:sldLayoutMkLst>
            <pc:docMk/>
            <pc:sldMasterMk cId="1509295205" sldId="2147483648"/>
            <pc:sldLayoutMk cId="978611412" sldId="2147483649"/>
          </pc:sldLayoutMkLst>
        </pc:sldLayoutChg>
        <pc:sldLayoutChg chg="modTransition">
          <pc:chgData name="Stewart Boutcher" userId="61e5164d-c265-4028-bdda-99feaf02c1a4" providerId="ADAL" clId="{D2129851-E0B7-4FF1-A4C3-04B56C07B595}" dt="2024-10-06T12:43:52.002" v="3"/>
          <pc:sldLayoutMkLst>
            <pc:docMk/>
            <pc:sldMasterMk cId="1509295205" sldId="2147483648"/>
            <pc:sldLayoutMk cId="1579497535" sldId="2147483650"/>
          </pc:sldLayoutMkLst>
        </pc:sldLayoutChg>
        <pc:sldLayoutChg chg="modTransition">
          <pc:chgData name="Stewart Boutcher" userId="61e5164d-c265-4028-bdda-99feaf02c1a4" providerId="ADAL" clId="{D2129851-E0B7-4FF1-A4C3-04B56C07B595}" dt="2024-10-06T12:43:52.002" v="3"/>
          <pc:sldLayoutMkLst>
            <pc:docMk/>
            <pc:sldMasterMk cId="1509295205" sldId="2147483648"/>
            <pc:sldLayoutMk cId="478271639" sldId="2147483651"/>
          </pc:sldLayoutMkLst>
        </pc:sldLayoutChg>
        <pc:sldLayoutChg chg="modTransition">
          <pc:chgData name="Stewart Boutcher" userId="61e5164d-c265-4028-bdda-99feaf02c1a4" providerId="ADAL" clId="{D2129851-E0B7-4FF1-A4C3-04B56C07B595}" dt="2024-10-06T12:43:52.002" v="3"/>
          <pc:sldLayoutMkLst>
            <pc:docMk/>
            <pc:sldMasterMk cId="1509295205" sldId="2147483648"/>
            <pc:sldLayoutMk cId="2359632992" sldId="2147483652"/>
          </pc:sldLayoutMkLst>
        </pc:sldLayoutChg>
        <pc:sldLayoutChg chg="modTransition">
          <pc:chgData name="Stewart Boutcher" userId="61e5164d-c265-4028-bdda-99feaf02c1a4" providerId="ADAL" clId="{D2129851-E0B7-4FF1-A4C3-04B56C07B595}" dt="2024-10-06T12:43:52.002" v="3"/>
          <pc:sldLayoutMkLst>
            <pc:docMk/>
            <pc:sldMasterMk cId="1509295205" sldId="2147483648"/>
            <pc:sldLayoutMk cId="1682666982" sldId="2147483654"/>
          </pc:sldLayoutMkLst>
        </pc:sldLayoutChg>
        <pc:sldLayoutChg chg="modTransition">
          <pc:chgData name="Stewart Boutcher" userId="61e5164d-c265-4028-bdda-99feaf02c1a4" providerId="ADAL" clId="{D2129851-E0B7-4FF1-A4C3-04B56C07B595}" dt="2024-10-06T12:43:52.002" v="3"/>
          <pc:sldLayoutMkLst>
            <pc:docMk/>
            <pc:sldMasterMk cId="1509295205" sldId="2147483648"/>
            <pc:sldLayoutMk cId="1932930874" sldId="2147483655"/>
          </pc:sldLayoutMkLst>
        </pc:sldLayoutChg>
        <pc:sldLayoutChg chg="modTransition">
          <pc:chgData name="Stewart Boutcher" userId="61e5164d-c265-4028-bdda-99feaf02c1a4" providerId="ADAL" clId="{D2129851-E0B7-4FF1-A4C3-04B56C07B595}" dt="2024-10-06T12:43:52.002" v="3"/>
          <pc:sldLayoutMkLst>
            <pc:docMk/>
            <pc:sldMasterMk cId="1509295205" sldId="2147483648"/>
            <pc:sldLayoutMk cId="2880442261" sldId="2147483657"/>
          </pc:sldLayoutMkLst>
        </pc:sldLayoutChg>
        <pc:sldLayoutChg chg="modTransition">
          <pc:chgData name="Stewart Boutcher" userId="61e5164d-c265-4028-bdda-99feaf02c1a4" providerId="ADAL" clId="{D2129851-E0B7-4FF1-A4C3-04B56C07B595}" dt="2024-10-06T12:43:52.002" v="3"/>
          <pc:sldLayoutMkLst>
            <pc:docMk/>
            <pc:sldMasterMk cId="1509295205" sldId="2147483648"/>
            <pc:sldLayoutMk cId="105464333" sldId="2147483660"/>
          </pc:sldLayoutMkLst>
        </pc:sldLayoutChg>
        <pc:sldLayoutChg chg="modTransition">
          <pc:chgData name="Stewart Boutcher" userId="61e5164d-c265-4028-bdda-99feaf02c1a4" providerId="ADAL" clId="{D2129851-E0B7-4FF1-A4C3-04B56C07B595}" dt="2024-10-06T12:43:52.002" v="3"/>
          <pc:sldLayoutMkLst>
            <pc:docMk/>
            <pc:sldMasterMk cId="1509295205" sldId="2147483648"/>
            <pc:sldLayoutMk cId="3003330454" sldId="2147483661"/>
          </pc:sldLayoutMkLst>
        </pc:sldLayoutChg>
        <pc:sldLayoutChg chg="modTransition">
          <pc:chgData name="Stewart Boutcher" userId="61e5164d-c265-4028-bdda-99feaf02c1a4" providerId="ADAL" clId="{D2129851-E0B7-4FF1-A4C3-04B56C07B595}" dt="2024-10-06T12:43:52.002" v="3"/>
          <pc:sldLayoutMkLst>
            <pc:docMk/>
            <pc:sldMasterMk cId="1509295205" sldId="2147483648"/>
            <pc:sldLayoutMk cId="708074592" sldId="2147483662"/>
          </pc:sldLayoutMkLst>
        </pc:sldLayoutChg>
        <pc:sldLayoutChg chg="modTransition">
          <pc:chgData name="Stewart Boutcher" userId="61e5164d-c265-4028-bdda-99feaf02c1a4" providerId="ADAL" clId="{D2129851-E0B7-4FF1-A4C3-04B56C07B595}" dt="2024-10-06T12:43:52.002" v="3"/>
          <pc:sldLayoutMkLst>
            <pc:docMk/>
            <pc:sldMasterMk cId="1509295205" sldId="2147483648"/>
            <pc:sldLayoutMk cId="2050682095" sldId="2147483663"/>
          </pc:sldLayoutMkLst>
        </pc:sldLayoutChg>
        <pc:sldLayoutChg chg="modTransition">
          <pc:chgData name="Stewart Boutcher" userId="61e5164d-c265-4028-bdda-99feaf02c1a4" providerId="ADAL" clId="{D2129851-E0B7-4FF1-A4C3-04B56C07B595}" dt="2024-10-06T12:43:52.002" v="3"/>
          <pc:sldLayoutMkLst>
            <pc:docMk/>
            <pc:sldMasterMk cId="1509295205" sldId="2147483648"/>
            <pc:sldLayoutMk cId="3441038539" sldId="2147483664"/>
          </pc:sldLayoutMkLst>
        </pc:sldLayoutChg>
        <pc:sldLayoutChg chg="modTransition">
          <pc:chgData name="Stewart Boutcher" userId="61e5164d-c265-4028-bdda-99feaf02c1a4" providerId="ADAL" clId="{D2129851-E0B7-4FF1-A4C3-04B56C07B595}" dt="2024-10-06T12:43:52.002" v="3"/>
          <pc:sldLayoutMkLst>
            <pc:docMk/>
            <pc:sldMasterMk cId="1509295205" sldId="2147483648"/>
            <pc:sldLayoutMk cId="4293963739" sldId="2147483665"/>
          </pc:sldLayoutMkLst>
        </pc:sldLayoutChg>
        <pc:sldLayoutChg chg="modTransition">
          <pc:chgData name="Stewart Boutcher" userId="61e5164d-c265-4028-bdda-99feaf02c1a4" providerId="ADAL" clId="{D2129851-E0B7-4FF1-A4C3-04B56C07B595}" dt="2024-10-06T12:43:52.002" v="3"/>
          <pc:sldLayoutMkLst>
            <pc:docMk/>
            <pc:sldMasterMk cId="1509295205" sldId="2147483648"/>
            <pc:sldLayoutMk cId="1182732994" sldId="2147483666"/>
          </pc:sldLayoutMkLst>
        </pc:sldLayoutChg>
      </pc:sldMasterChg>
    </pc:docChg>
  </pc:docChgLst>
  <pc:docChgLst>
    <pc:chgData name="Nigel Bridges" userId="dc13ef61-e12f-4ca6-af48-ec66e57ecfab" providerId="ADAL" clId="{95EB0B6E-3459-7243-B7BB-A2B9E3809BD2}"/>
    <pc:docChg chg="modSld">
      <pc:chgData name="Nigel Bridges" userId="dc13ef61-e12f-4ca6-af48-ec66e57ecfab" providerId="ADAL" clId="{95EB0B6E-3459-7243-B7BB-A2B9E3809BD2}" dt="2024-10-10T08:39:00.322" v="2" actId="1076"/>
      <pc:docMkLst>
        <pc:docMk/>
      </pc:docMkLst>
      <pc:sldChg chg="modSp">
        <pc:chgData name="Nigel Bridges" userId="dc13ef61-e12f-4ca6-af48-ec66e57ecfab" providerId="ADAL" clId="{95EB0B6E-3459-7243-B7BB-A2B9E3809BD2}" dt="2024-10-10T08:39:00.322" v="2" actId="1076"/>
        <pc:sldMkLst>
          <pc:docMk/>
          <pc:sldMk cId="1286498008" sldId="894"/>
        </pc:sldMkLst>
        <pc:spChg chg="mod">
          <ac:chgData name="Nigel Bridges" userId="dc13ef61-e12f-4ca6-af48-ec66e57ecfab" providerId="ADAL" clId="{95EB0B6E-3459-7243-B7BB-A2B9E3809BD2}" dt="2024-10-10T08:39:00.322" v="2" actId="1076"/>
          <ac:spMkLst>
            <pc:docMk/>
            <pc:sldMk cId="1286498008" sldId="894"/>
            <ac:spMk id="5" creationId="{D908FE6E-69B8-BA9C-AD25-6D8991CFC254}"/>
          </ac:spMkLst>
        </pc:spChg>
        <pc:spChg chg="mod">
          <ac:chgData name="Nigel Bridges" userId="dc13ef61-e12f-4ca6-af48-ec66e57ecfab" providerId="ADAL" clId="{95EB0B6E-3459-7243-B7BB-A2B9E3809BD2}" dt="2024-10-10T08:39:00.322" v="2" actId="1076"/>
          <ac:spMkLst>
            <pc:docMk/>
            <pc:sldMk cId="1286498008" sldId="894"/>
            <ac:spMk id="6" creationId="{A568402B-07A1-B4A5-B615-F993239AE686}"/>
          </ac:spMkLst>
        </pc:spChg>
        <pc:grpChg chg="mod">
          <ac:chgData name="Nigel Bridges" userId="dc13ef61-e12f-4ca6-af48-ec66e57ecfab" providerId="ADAL" clId="{95EB0B6E-3459-7243-B7BB-A2B9E3809BD2}" dt="2024-10-10T08:39:00.322" v="2" actId="1076"/>
          <ac:grpSpMkLst>
            <pc:docMk/>
            <pc:sldMk cId="1286498008" sldId="894"/>
            <ac:grpSpMk id="7" creationId="{7BD4396C-47D9-4939-57B3-19A42CC2BE89}"/>
          </ac:grpSpMkLst>
        </pc:grpChg>
        <pc:picChg chg="mod">
          <ac:chgData name="Nigel Bridges" userId="dc13ef61-e12f-4ca6-af48-ec66e57ecfab" providerId="ADAL" clId="{95EB0B6E-3459-7243-B7BB-A2B9E3809BD2}" dt="2024-10-10T08:39:00.322" v="2" actId="1076"/>
          <ac:picMkLst>
            <pc:docMk/>
            <pc:sldMk cId="1286498008" sldId="894"/>
            <ac:picMk id="1028" creationId="{6979286E-25C6-7EBD-E3FD-DF6B774FCEBA}"/>
          </ac:picMkLst>
        </pc:picChg>
      </pc:sldChg>
    </pc:docChg>
  </pc:docChgLst>
  <pc:docChgLst>
    <pc:chgData name="Nick Pomeroy" userId="S::nick.pomeroy@vtn.live::91454848-a191-4d33-b09c-9a87bc973966" providerId="AD" clId="Web-{ACFADD0A-4672-C0D2-93A4-477FC86630F2}"/>
    <pc:docChg chg="modSld">
      <pc:chgData name="Nick Pomeroy" userId="S::nick.pomeroy@vtn.live::91454848-a191-4d33-b09c-9a87bc973966" providerId="AD" clId="Web-{ACFADD0A-4672-C0D2-93A4-477FC86630F2}" dt="2024-10-14T07:14:02.537" v="23" actId="14100"/>
      <pc:docMkLst>
        <pc:docMk/>
      </pc:docMkLst>
      <pc:sldChg chg="modSp">
        <pc:chgData name="Nick Pomeroy" userId="S::nick.pomeroy@vtn.live::91454848-a191-4d33-b09c-9a87bc973966" providerId="AD" clId="Web-{ACFADD0A-4672-C0D2-93A4-477FC86630F2}" dt="2024-10-14T07:12:37.078" v="0" actId="20577"/>
        <pc:sldMkLst>
          <pc:docMk/>
          <pc:sldMk cId="1286498008" sldId="894"/>
        </pc:sldMkLst>
        <pc:spChg chg="mod">
          <ac:chgData name="Nick Pomeroy" userId="S::nick.pomeroy@vtn.live::91454848-a191-4d33-b09c-9a87bc973966" providerId="AD" clId="Web-{ACFADD0A-4672-C0D2-93A4-477FC86630F2}" dt="2024-10-14T07:12:37.078" v="0" actId="20577"/>
          <ac:spMkLst>
            <pc:docMk/>
            <pc:sldMk cId="1286498008" sldId="894"/>
            <ac:spMk id="4" creationId="{FBC7BBA4-C905-9D92-F8CC-870225FC3A57}"/>
          </ac:spMkLst>
        </pc:spChg>
      </pc:sldChg>
      <pc:sldChg chg="modSp">
        <pc:chgData name="Nick Pomeroy" userId="S::nick.pomeroy@vtn.live::91454848-a191-4d33-b09c-9a87bc973966" providerId="AD" clId="Web-{ACFADD0A-4672-C0D2-93A4-477FC86630F2}" dt="2024-10-14T07:14:02.537" v="23" actId="14100"/>
        <pc:sldMkLst>
          <pc:docMk/>
          <pc:sldMk cId="2341164925" sldId="897"/>
        </pc:sldMkLst>
        <pc:spChg chg="mod">
          <ac:chgData name="Nick Pomeroy" userId="S::nick.pomeroy@vtn.live::91454848-a191-4d33-b09c-9a87bc973966" providerId="AD" clId="Web-{ACFADD0A-4672-C0D2-93A4-477FC86630F2}" dt="2024-10-14T07:14:02.537" v="23" actId="14100"/>
          <ac:spMkLst>
            <pc:docMk/>
            <pc:sldMk cId="2341164925" sldId="897"/>
            <ac:spMk id="2" creationId="{5FB2A8B9-8362-00F1-41C8-F80D8CDD4294}"/>
          </ac:spMkLst>
        </pc:spChg>
      </pc:sldChg>
    </pc:docChg>
  </pc:docChgLst>
  <pc:docChgLst>
    <pc:chgData name="Courtney Steele" userId="6b75c7f1-85b6-49e7-af9b-b78a9f9cf11f" providerId="ADAL" clId="{C09077F0-14F1-4B74-8465-FDFDE637C9BF}"/>
    <pc:docChg chg="modSld">
      <pc:chgData name="Courtney Steele" userId="6b75c7f1-85b6-49e7-af9b-b78a9f9cf11f" providerId="ADAL" clId="{C09077F0-14F1-4B74-8465-FDFDE637C9BF}" dt="2024-10-02T07:34:45.198" v="0"/>
      <pc:docMkLst>
        <pc:docMk/>
      </pc:docMkLst>
      <pc:sldChg chg="modTransition">
        <pc:chgData name="Courtney Steele" userId="6b75c7f1-85b6-49e7-af9b-b78a9f9cf11f" providerId="ADAL" clId="{C09077F0-14F1-4B74-8465-FDFDE637C9BF}" dt="2024-10-02T07:34:45.198" v="0"/>
        <pc:sldMkLst>
          <pc:docMk/>
          <pc:sldMk cId="1791814393" sldId="256"/>
        </pc:sldMkLst>
      </pc:sldChg>
    </pc:docChg>
  </pc:docChgLst>
  <pc:docChgLst>
    <pc:chgData name="Nick Pomeroy" userId="91454848-a191-4d33-b09c-9a87bc973966" providerId="ADAL" clId="{4BE5ECF8-9A03-804C-BDC5-18915621B5AB}"/>
    <pc:docChg chg="custSel modSld modMainMaster">
      <pc:chgData name="Nick Pomeroy" userId="91454848-a191-4d33-b09c-9a87bc973966" providerId="ADAL" clId="{4BE5ECF8-9A03-804C-BDC5-18915621B5AB}" dt="2024-08-27T11:04:22.003" v="129" actId="20577"/>
      <pc:docMkLst>
        <pc:docMk/>
      </pc:docMkLst>
      <pc:sldChg chg="modSp mod">
        <pc:chgData name="Nick Pomeroy" userId="91454848-a191-4d33-b09c-9a87bc973966" providerId="ADAL" clId="{4BE5ECF8-9A03-804C-BDC5-18915621B5AB}" dt="2024-08-27T11:04:22.003" v="129" actId="20577"/>
        <pc:sldMkLst>
          <pc:docMk/>
          <pc:sldMk cId="1791814393" sldId="256"/>
        </pc:sldMkLst>
        <pc:spChg chg="mod">
          <ac:chgData name="Nick Pomeroy" userId="91454848-a191-4d33-b09c-9a87bc973966" providerId="ADAL" clId="{4BE5ECF8-9A03-804C-BDC5-18915621B5AB}" dt="2024-08-27T11:04:22.003" v="129" actId="20577"/>
          <ac:spMkLst>
            <pc:docMk/>
            <pc:sldMk cId="1791814393" sldId="256"/>
            <ac:spMk id="2" creationId="{E3CD53E0-67D0-F3D9-435F-A8AD12A7A3E5}"/>
          </ac:spMkLst>
        </pc:spChg>
      </pc:sldChg>
      <pc:sldChg chg="modSp">
        <pc:chgData name="Nick Pomeroy" userId="91454848-a191-4d33-b09c-9a87bc973966" providerId="ADAL" clId="{4BE5ECF8-9A03-804C-BDC5-18915621B5AB}" dt="2024-08-27T10:26:57.067" v="123" actId="14826"/>
        <pc:sldMkLst>
          <pc:docMk/>
          <pc:sldMk cId="1505269323" sldId="834"/>
        </pc:sldMkLst>
        <pc:picChg chg="mod">
          <ac:chgData name="Nick Pomeroy" userId="91454848-a191-4d33-b09c-9a87bc973966" providerId="ADAL" clId="{4BE5ECF8-9A03-804C-BDC5-18915621B5AB}" dt="2024-08-27T10:26:57.067" v="123" actId="14826"/>
          <ac:picMkLst>
            <pc:docMk/>
            <pc:sldMk cId="1505269323" sldId="834"/>
            <ac:picMk id="5" creationId="{7EAD8D98-D686-041C-B39E-95C54C0E53EA}"/>
          </ac:picMkLst>
        </pc:picChg>
      </pc:sldChg>
      <pc:sldChg chg="modSp mod">
        <pc:chgData name="Nick Pomeroy" userId="91454848-a191-4d33-b09c-9a87bc973966" providerId="ADAL" clId="{4BE5ECF8-9A03-804C-BDC5-18915621B5AB}" dt="2024-08-27T09:46:57.896" v="116" actId="14826"/>
        <pc:sldMkLst>
          <pc:docMk/>
          <pc:sldMk cId="376511428" sldId="844"/>
        </pc:sldMkLst>
        <pc:spChg chg="mod">
          <ac:chgData name="Nick Pomeroy" userId="91454848-a191-4d33-b09c-9a87bc973966" providerId="ADAL" clId="{4BE5ECF8-9A03-804C-BDC5-18915621B5AB}" dt="2024-08-22T10:10:48.695" v="80" actId="20577"/>
          <ac:spMkLst>
            <pc:docMk/>
            <pc:sldMk cId="376511428" sldId="844"/>
            <ac:spMk id="4" creationId="{AC0EFB72-CD1E-87F5-2901-A2E8451F71F2}"/>
          </ac:spMkLst>
        </pc:spChg>
        <pc:picChg chg="mod">
          <ac:chgData name="Nick Pomeroy" userId="91454848-a191-4d33-b09c-9a87bc973966" providerId="ADAL" clId="{4BE5ECF8-9A03-804C-BDC5-18915621B5AB}" dt="2024-08-27T09:46:57.896" v="116" actId="14826"/>
          <ac:picMkLst>
            <pc:docMk/>
            <pc:sldMk cId="376511428" sldId="844"/>
            <ac:picMk id="6" creationId="{D180F346-2A89-7EE4-BB12-A8C0728FE063}"/>
          </ac:picMkLst>
        </pc:picChg>
      </pc:sldChg>
      <pc:sldChg chg="addSp delSp modSp mod">
        <pc:chgData name="Nick Pomeroy" userId="91454848-a191-4d33-b09c-9a87bc973966" providerId="ADAL" clId="{4BE5ECF8-9A03-804C-BDC5-18915621B5AB}" dt="2024-08-27T09:41:40.462" v="103"/>
        <pc:sldMkLst>
          <pc:docMk/>
          <pc:sldMk cId="1772164609" sldId="870"/>
        </pc:sldMkLst>
        <pc:spChg chg="mod">
          <ac:chgData name="Nick Pomeroy" userId="91454848-a191-4d33-b09c-9a87bc973966" providerId="ADAL" clId="{4BE5ECF8-9A03-804C-BDC5-18915621B5AB}" dt="2024-08-27T09:41:40.462" v="103"/>
          <ac:spMkLst>
            <pc:docMk/>
            <pc:sldMk cId="1772164609" sldId="870"/>
            <ac:spMk id="2" creationId="{ED69A020-5534-A0F0-1E51-0CC78DF5B467}"/>
          </ac:spMkLst>
        </pc:spChg>
        <pc:picChg chg="add mod">
          <ac:chgData name="Nick Pomeroy" userId="91454848-a191-4d33-b09c-9a87bc973966" providerId="ADAL" clId="{4BE5ECF8-9A03-804C-BDC5-18915621B5AB}" dt="2024-08-27T09:30:05.391" v="102"/>
          <ac:picMkLst>
            <pc:docMk/>
            <pc:sldMk cId="1772164609" sldId="870"/>
            <ac:picMk id="3" creationId="{89595B5C-63BE-850B-C50D-A67C6C42E642}"/>
          </ac:picMkLst>
        </pc:picChg>
        <pc:picChg chg="add mod">
          <ac:chgData name="Nick Pomeroy" userId="91454848-a191-4d33-b09c-9a87bc973966" providerId="ADAL" clId="{4BE5ECF8-9A03-804C-BDC5-18915621B5AB}" dt="2024-08-27T09:30:05.391" v="102"/>
          <ac:picMkLst>
            <pc:docMk/>
            <pc:sldMk cId="1772164609" sldId="870"/>
            <ac:picMk id="4" creationId="{4743DF98-038C-24DC-386F-6140A0EB13B8}"/>
          </ac:picMkLst>
        </pc:picChg>
        <pc:picChg chg="add mod">
          <ac:chgData name="Nick Pomeroy" userId="91454848-a191-4d33-b09c-9a87bc973966" providerId="ADAL" clId="{4BE5ECF8-9A03-804C-BDC5-18915621B5AB}" dt="2024-08-27T09:30:05.391" v="102"/>
          <ac:picMkLst>
            <pc:docMk/>
            <pc:sldMk cId="1772164609" sldId="870"/>
            <ac:picMk id="8" creationId="{87B21CE9-E71D-0D64-AF5A-4DFA977025AC}"/>
          </ac:picMkLst>
        </pc:picChg>
        <pc:picChg chg="add mod">
          <ac:chgData name="Nick Pomeroy" userId="91454848-a191-4d33-b09c-9a87bc973966" providerId="ADAL" clId="{4BE5ECF8-9A03-804C-BDC5-18915621B5AB}" dt="2024-08-27T09:30:05.391" v="102"/>
          <ac:picMkLst>
            <pc:docMk/>
            <pc:sldMk cId="1772164609" sldId="870"/>
            <ac:picMk id="12" creationId="{61F11AC9-F5E6-C886-23C4-5A296A94D7DB}"/>
          </ac:picMkLst>
        </pc:picChg>
        <pc:picChg chg="del">
          <ac:chgData name="Nick Pomeroy" userId="91454848-a191-4d33-b09c-9a87bc973966" providerId="ADAL" clId="{4BE5ECF8-9A03-804C-BDC5-18915621B5AB}" dt="2024-08-27T09:30:05.179" v="101" actId="478"/>
          <ac:picMkLst>
            <pc:docMk/>
            <pc:sldMk cId="1772164609" sldId="870"/>
            <ac:picMk id="58" creationId="{5F0E3B3D-F4CC-CDE9-C97B-3F33985B0EDD}"/>
          </ac:picMkLst>
        </pc:picChg>
        <pc:picChg chg="del">
          <ac:chgData name="Nick Pomeroy" userId="91454848-a191-4d33-b09c-9a87bc973966" providerId="ADAL" clId="{4BE5ECF8-9A03-804C-BDC5-18915621B5AB}" dt="2024-08-27T09:30:05.179" v="101" actId="478"/>
          <ac:picMkLst>
            <pc:docMk/>
            <pc:sldMk cId="1772164609" sldId="870"/>
            <ac:picMk id="60" creationId="{6DB8B1F0-8190-4407-19BA-FA3593EF7532}"/>
          </ac:picMkLst>
        </pc:picChg>
        <pc:picChg chg="del">
          <ac:chgData name="Nick Pomeroy" userId="91454848-a191-4d33-b09c-9a87bc973966" providerId="ADAL" clId="{4BE5ECF8-9A03-804C-BDC5-18915621B5AB}" dt="2024-08-27T09:30:05.179" v="101" actId="478"/>
          <ac:picMkLst>
            <pc:docMk/>
            <pc:sldMk cId="1772164609" sldId="870"/>
            <ac:picMk id="62" creationId="{82B6CDCA-8F52-77E1-CEE8-23CE758F6B23}"/>
          </ac:picMkLst>
        </pc:picChg>
      </pc:sldChg>
      <pc:sldChg chg="modSp mod">
        <pc:chgData name="Nick Pomeroy" userId="91454848-a191-4d33-b09c-9a87bc973966" providerId="ADAL" clId="{4BE5ECF8-9A03-804C-BDC5-18915621B5AB}" dt="2024-08-27T09:46:47" v="115" actId="20577"/>
        <pc:sldMkLst>
          <pc:docMk/>
          <pc:sldMk cId="2956672591" sldId="873"/>
        </pc:sldMkLst>
        <pc:spChg chg="mod">
          <ac:chgData name="Nick Pomeroy" userId="91454848-a191-4d33-b09c-9a87bc973966" providerId="ADAL" clId="{4BE5ECF8-9A03-804C-BDC5-18915621B5AB}" dt="2024-08-27T09:46:47" v="115" actId="20577"/>
          <ac:spMkLst>
            <pc:docMk/>
            <pc:sldMk cId="2956672591" sldId="873"/>
            <ac:spMk id="25" creationId="{C37D8335-AD20-E39C-B7C0-70A6F0D034A3}"/>
          </ac:spMkLst>
        </pc:spChg>
        <pc:spChg chg="mod">
          <ac:chgData name="Nick Pomeroy" userId="91454848-a191-4d33-b09c-9a87bc973966" providerId="ADAL" clId="{4BE5ECF8-9A03-804C-BDC5-18915621B5AB}" dt="2024-08-27T09:46:42.119" v="109" actId="20577"/>
          <ac:spMkLst>
            <pc:docMk/>
            <pc:sldMk cId="2956672591" sldId="873"/>
            <ac:spMk id="31" creationId="{2B865933-152D-BA5A-5354-FBB34220C9AC}"/>
          </ac:spMkLst>
        </pc:spChg>
      </pc:sldChg>
      <pc:sldChg chg="modSp mod">
        <pc:chgData name="Nick Pomeroy" userId="91454848-a191-4d33-b09c-9a87bc973966" providerId="ADAL" clId="{4BE5ECF8-9A03-804C-BDC5-18915621B5AB}" dt="2024-08-27T09:47:05.534" v="122" actId="20577"/>
        <pc:sldMkLst>
          <pc:docMk/>
          <pc:sldMk cId="1662156707" sldId="877"/>
        </pc:sldMkLst>
        <pc:spChg chg="mod">
          <ac:chgData name="Nick Pomeroy" userId="91454848-a191-4d33-b09c-9a87bc973966" providerId="ADAL" clId="{4BE5ECF8-9A03-804C-BDC5-18915621B5AB}" dt="2024-08-22T10:11:08.059" v="90" actId="20577"/>
          <ac:spMkLst>
            <pc:docMk/>
            <pc:sldMk cId="1662156707" sldId="877"/>
            <ac:spMk id="19" creationId="{29D2014E-CDF5-F426-F855-9896FAD31024}"/>
          </ac:spMkLst>
        </pc:spChg>
        <pc:spChg chg="mod">
          <ac:chgData name="Nick Pomeroy" userId="91454848-a191-4d33-b09c-9a87bc973966" providerId="ADAL" clId="{4BE5ECF8-9A03-804C-BDC5-18915621B5AB}" dt="2024-08-27T09:47:05.534" v="122" actId="20577"/>
          <ac:spMkLst>
            <pc:docMk/>
            <pc:sldMk cId="1662156707" sldId="877"/>
            <ac:spMk id="30" creationId="{91A84F67-F855-7B8B-B508-D9B1964B390A}"/>
          </ac:spMkLst>
        </pc:spChg>
      </pc:sldChg>
      <pc:sldMasterChg chg="modSp mod modSldLayout">
        <pc:chgData name="Nick Pomeroy" userId="91454848-a191-4d33-b09c-9a87bc973966" providerId="ADAL" clId="{4BE5ECF8-9A03-804C-BDC5-18915621B5AB}" dt="2024-08-22T10:03:49.778" v="58" actId="1076"/>
        <pc:sldMasterMkLst>
          <pc:docMk/>
          <pc:sldMasterMk cId="1509295205" sldId="2147483648"/>
        </pc:sldMasterMkLst>
        <pc:spChg chg="mod">
          <ac:chgData name="Nick Pomeroy" userId="91454848-a191-4d33-b09c-9a87bc973966" providerId="ADAL" clId="{4BE5ECF8-9A03-804C-BDC5-18915621B5AB}" dt="2024-08-22T10:02:53.551" v="1"/>
          <ac:spMkLst>
            <pc:docMk/>
            <pc:sldMasterMk cId="1509295205" sldId="2147483648"/>
            <ac:spMk id="4" creationId="{DB4B9413-3438-A308-936D-AE1E173038AB}"/>
          </ac:spMkLst>
        </pc:spChg>
        <pc:sldLayoutChg chg="modSp mod">
          <pc:chgData name="Nick Pomeroy" userId="91454848-a191-4d33-b09c-9a87bc973966" providerId="ADAL" clId="{4BE5ECF8-9A03-804C-BDC5-18915621B5AB}" dt="2024-08-22T10:03:49.778" v="58" actId="1076"/>
          <pc:sldLayoutMkLst>
            <pc:docMk/>
            <pc:sldMasterMk cId="1509295205" sldId="2147483648"/>
            <pc:sldLayoutMk cId="978611412" sldId="2147483649"/>
          </pc:sldLayoutMkLst>
          <pc:spChg chg="mod">
            <ac:chgData name="Nick Pomeroy" userId="91454848-a191-4d33-b09c-9a87bc973966" providerId="ADAL" clId="{4BE5ECF8-9A03-804C-BDC5-18915621B5AB}" dt="2024-08-22T10:03:49.778" v="58" actId="1076"/>
            <ac:spMkLst>
              <pc:docMk/>
              <pc:sldMasterMk cId="1509295205" sldId="2147483648"/>
              <pc:sldLayoutMk cId="978611412" sldId="2147483649"/>
              <ac:spMk id="4" creationId="{3ACFE09F-A530-F8E9-D28A-86AEE9DBFF34}"/>
            </ac:spMkLst>
          </pc:spChg>
        </pc:sldLayoutChg>
        <pc:sldLayoutChg chg="modSp mod">
          <pc:chgData name="Nick Pomeroy" userId="91454848-a191-4d33-b09c-9a87bc973966" providerId="ADAL" clId="{4BE5ECF8-9A03-804C-BDC5-18915621B5AB}" dt="2024-08-22T10:03:00.197" v="2"/>
          <pc:sldLayoutMkLst>
            <pc:docMk/>
            <pc:sldMasterMk cId="1509295205" sldId="2147483648"/>
            <pc:sldLayoutMk cId="478271639" sldId="2147483651"/>
          </pc:sldLayoutMkLst>
          <pc:spChg chg="mod">
            <ac:chgData name="Nick Pomeroy" userId="91454848-a191-4d33-b09c-9a87bc973966" providerId="ADAL" clId="{4BE5ECF8-9A03-804C-BDC5-18915621B5AB}" dt="2024-08-22T10:03:00.197" v="2"/>
            <ac:spMkLst>
              <pc:docMk/>
              <pc:sldMasterMk cId="1509295205" sldId="2147483648"/>
              <pc:sldLayoutMk cId="478271639" sldId="2147483651"/>
              <ac:spMk id="5" creationId="{AB66ACC6-9FDB-EE8E-C9E4-DE89BD4717E0}"/>
            </ac:spMkLst>
          </pc:spChg>
        </pc:sldLayoutChg>
        <pc:sldLayoutChg chg="modSp mod">
          <pc:chgData name="Nick Pomeroy" userId="91454848-a191-4d33-b09c-9a87bc973966" providerId="ADAL" clId="{4BE5ECF8-9A03-804C-BDC5-18915621B5AB}" dt="2024-08-22T10:03:25.648" v="53" actId="207"/>
          <pc:sldLayoutMkLst>
            <pc:docMk/>
            <pc:sldMasterMk cId="1509295205" sldId="2147483648"/>
            <pc:sldLayoutMk cId="3003330454" sldId="2147483661"/>
          </pc:sldLayoutMkLst>
          <pc:spChg chg="mod">
            <ac:chgData name="Nick Pomeroy" userId="91454848-a191-4d33-b09c-9a87bc973966" providerId="ADAL" clId="{4BE5ECF8-9A03-804C-BDC5-18915621B5AB}" dt="2024-08-22T10:03:25.648" v="53" actId="207"/>
            <ac:spMkLst>
              <pc:docMk/>
              <pc:sldMasterMk cId="1509295205" sldId="2147483648"/>
              <pc:sldLayoutMk cId="3003330454" sldId="2147483661"/>
              <ac:spMk id="5" creationId="{E690ED0A-148D-E09C-1E92-3FB8B71ADFAD}"/>
            </ac:spMkLst>
          </pc:spChg>
        </pc:sldLayoutChg>
        <pc:sldLayoutChg chg="modSp mod">
          <pc:chgData name="Nick Pomeroy" userId="91454848-a191-4d33-b09c-9a87bc973966" providerId="ADAL" clId="{4BE5ECF8-9A03-804C-BDC5-18915621B5AB}" dt="2024-08-22T10:03:27.967" v="54"/>
          <pc:sldLayoutMkLst>
            <pc:docMk/>
            <pc:sldMasterMk cId="1509295205" sldId="2147483648"/>
            <pc:sldLayoutMk cId="708074592" sldId="2147483662"/>
          </pc:sldLayoutMkLst>
          <pc:spChg chg="mod">
            <ac:chgData name="Nick Pomeroy" userId="91454848-a191-4d33-b09c-9a87bc973966" providerId="ADAL" clId="{4BE5ECF8-9A03-804C-BDC5-18915621B5AB}" dt="2024-08-22T10:03:27.967" v="54"/>
            <ac:spMkLst>
              <pc:docMk/>
              <pc:sldMasterMk cId="1509295205" sldId="2147483648"/>
              <pc:sldLayoutMk cId="708074592" sldId="2147483662"/>
              <ac:spMk id="4" creationId="{88CF7CA3-4143-B5DC-3D86-DE993C97DA1A}"/>
            </ac:spMkLst>
          </pc:spChg>
        </pc:sldLayoutChg>
        <pc:sldLayoutChg chg="modSp mod">
          <pc:chgData name="Nick Pomeroy" userId="91454848-a191-4d33-b09c-9a87bc973966" providerId="ADAL" clId="{4BE5ECF8-9A03-804C-BDC5-18915621B5AB}" dt="2024-08-22T10:03:30.032" v="55"/>
          <pc:sldLayoutMkLst>
            <pc:docMk/>
            <pc:sldMasterMk cId="1509295205" sldId="2147483648"/>
            <pc:sldLayoutMk cId="2050682095" sldId="2147483663"/>
          </pc:sldLayoutMkLst>
          <pc:spChg chg="mod">
            <ac:chgData name="Nick Pomeroy" userId="91454848-a191-4d33-b09c-9a87bc973966" providerId="ADAL" clId="{4BE5ECF8-9A03-804C-BDC5-18915621B5AB}" dt="2024-08-22T10:03:30.032" v="55"/>
            <ac:spMkLst>
              <pc:docMk/>
              <pc:sldMasterMk cId="1509295205" sldId="2147483648"/>
              <pc:sldLayoutMk cId="2050682095" sldId="2147483663"/>
              <ac:spMk id="7" creationId="{F068556D-5557-D120-B48D-31B6320C898D}"/>
            </ac:spMkLst>
          </pc:spChg>
        </pc:sldLayoutChg>
        <pc:sldLayoutChg chg="modSp mod">
          <pc:chgData name="Nick Pomeroy" userId="91454848-a191-4d33-b09c-9a87bc973966" providerId="ADAL" clId="{4BE5ECF8-9A03-804C-BDC5-18915621B5AB}" dt="2024-08-22T10:03:32.353" v="56"/>
          <pc:sldLayoutMkLst>
            <pc:docMk/>
            <pc:sldMasterMk cId="1509295205" sldId="2147483648"/>
            <pc:sldLayoutMk cId="3441038539" sldId="2147483664"/>
          </pc:sldLayoutMkLst>
          <pc:spChg chg="mod">
            <ac:chgData name="Nick Pomeroy" userId="91454848-a191-4d33-b09c-9a87bc973966" providerId="ADAL" clId="{4BE5ECF8-9A03-804C-BDC5-18915621B5AB}" dt="2024-08-22T10:03:32.353" v="56"/>
            <ac:spMkLst>
              <pc:docMk/>
              <pc:sldMasterMk cId="1509295205" sldId="2147483648"/>
              <pc:sldLayoutMk cId="3441038539" sldId="2147483664"/>
              <ac:spMk id="7" creationId="{86D20C05-9476-1EF6-1EB5-B25177B6C68C}"/>
            </ac:spMkLst>
          </pc:spChg>
        </pc:sldLayoutChg>
        <pc:sldLayoutChg chg="modSp mod">
          <pc:chgData name="Nick Pomeroy" userId="91454848-a191-4d33-b09c-9a87bc973966" providerId="ADAL" clId="{4BE5ECF8-9A03-804C-BDC5-18915621B5AB}" dt="2024-08-22T10:03:13.481" v="51" actId="1037"/>
          <pc:sldLayoutMkLst>
            <pc:docMk/>
            <pc:sldMasterMk cId="1509295205" sldId="2147483648"/>
            <pc:sldLayoutMk cId="1182732994" sldId="2147483666"/>
          </pc:sldLayoutMkLst>
          <pc:spChg chg="mod">
            <ac:chgData name="Nick Pomeroy" userId="91454848-a191-4d33-b09c-9a87bc973966" providerId="ADAL" clId="{4BE5ECF8-9A03-804C-BDC5-18915621B5AB}" dt="2024-08-22T10:03:05.268" v="3"/>
            <ac:spMkLst>
              <pc:docMk/>
              <pc:sldMasterMk cId="1509295205" sldId="2147483648"/>
              <pc:sldLayoutMk cId="1182732994" sldId="2147483666"/>
              <ac:spMk id="5" creationId="{AB66ACC6-9FDB-EE8E-C9E4-DE89BD4717E0}"/>
            </ac:spMkLst>
          </pc:spChg>
          <pc:spChg chg="mod">
            <ac:chgData name="Nick Pomeroy" userId="91454848-a191-4d33-b09c-9a87bc973966" providerId="ADAL" clId="{4BE5ECF8-9A03-804C-BDC5-18915621B5AB}" dt="2024-08-22T10:03:13.481" v="51" actId="1037"/>
            <ac:spMkLst>
              <pc:docMk/>
              <pc:sldMasterMk cId="1509295205" sldId="2147483648"/>
              <pc:sldLayoutMk cId="1182732994" sldId="2147483666"/>
              <ac:spMk id="6" creationId="{D991714B-9C6B-5326-A786-D8191E4FFE55}"/>
            </ac:spMkLst>
          </pc:spChg>
        </pc:sldLayoutChg>
      </pc:sldMasterChg>
    </pc:docChg>
  </pc:docChgLst>
  <pc:docChgLst>
    <pc:chgData name="Nick Pomeroy" userId="S::nick.pomeroy@vtn.live::91454848-a191-4d33-b09c-9a87bc973966" providerId="AD" clId="Web-{6867F5D1-D4A0-9265-DA49-59200DBB9D43}"/>
    <pc:docChg chg="modSld">
      <pc:chgData name="Nick Pomeroy" userId="S::nick.pomeroy@vtn.live::91454848-a191-4d33-b09c-9a87bc973966" providerId="AD" clId="Web-{6867F5D1-D4A0-9265-DA49-59200DBB9D43}" dt="2024-09-03T09:05:31.894" v="3"/>
      <pc:docMkLst>
        <pc:docMk/>
      </pc:docMkLst>
      <pc:sldChg chg="modSp">
        <pc:chgData name="Nick Pomeroy" userId="S::nick.pomeroy@vtn.live::91454848-a191-4d33-b09c-9a87bc973966" providerId="AD" clId="Web-{6867F5D1-D4A0-9265-DA49-59200DBB9D43}" dt="2024-09-03T09:05:31.894" v="3"/>
        <pc:sldMkLst>
          <pc:docMk/>
          <pc:sldMk cId="2020735998" sldId="849"/>
        </pc:sldMkLst>
        <pc:picChg chg="mod">
          <ac:chgData name="Nick Pomeroy" userId="S::nick.pomeroy@vtn.live::91454848-a191-4d33-b09c-9a87bc973966" providerId="AD" clId="Web-{6867F5D1-D4A0-9265-DA49-59200DBB9D43}" dt="2024-09-03T09:05:31.894" v="3"/>
          <ac:picMkLst>
            <pc:docMk/>
            <pc:sldMk cId="2020735998" sldId="849"/>
            <ac:picMk id="7" creationId="{FE06272B-3CA5-6661-1005-97A261337576}"/>
          </ac:picMkLst>
        </pc:picChg>
      </pc:sldChg>
    </pc:docChg>
  </pc:docChgLst>
  <pc:docChgLst>
    <pc:chgData name="Nick Pomeroy" userId="91454848-a191-4d33-b09c-9a87bc973966" providerId="ADAL" clId="{32AF3056-2939-C446-8BA6-262D91124DE3}"/>
    <pc:docChg chg="custSel addSld modSld">
      <pc:chgData name="Nick Pomeroy" userId="91454848-a191-4d33-b09c-9a87bc973966" providerId="ADAL" clId="{32AF3056-2939-C446-8BA6-262D91124DE3}" dt="2024-10-16T10:00:08.304" v="154" actId="404"/>
      <pc:docMkLst>
        <pc:docMk/>
      </pc:docMkLst>
      <pc:sldChg chg="addSp delSp modSp mod">
        <pc:chgData name="Nick Pomeroy" userId="91454848-a191-4d33-b09c-9a87bc973966" providerId="ADAL" clId="{32AF3056-2939-C446-8BA6-262D91124DE3}" dt="2024-10-16T10:00:08.304" v="154" actId="404"/>
        <pc:sldMkLst>
          <pc:docMk/>
          <pc:sldMk cId="2009907388" sldId="853"/>
        </pc:sldMkLst>
        <pc:spChg chg="add del mod">
          <ac:chgData name="Nick Pomeroy" userId="91454848-a191-4d33-b09c-9a87bc973966" providerId="ADAL" clId="{32AF3056-2939-C446-8BA6-262D91124DE3}" dt="2024-10-16T09:58:44.771" v="27" actId="478"/>
          <ac:spMkLst>
            <pc:docMk/>
            <pc:sldMk cId="2009907388" sldId="853"/>
            <ac:spMk id="3" creationId="{8D94645A-1732-CA28-45E7-45AF7B8BC644}"/>
          </ac:spMkLst>
        </pc:spChg>
        <pc:spChg chg="add mod">
          <ac:chgData name="Nick Pomeroy" userId="91454848-a191-4d33-b09c-9a87bc973966" providerId="ADAL" clId="{32AF3056-2939-C446-8BA6-262D91124DE3}" dt="2024-10-16T10:00:08.304" v="154" actId="404"/>
          <ac:spMkLst>
            <pc:docMk/>
            <pc:sldMk cId="2009907388" sldId="853"/>
            <ac:spMk id="6" creationId="{973BC4FA-66E5-C7E7-5F96-B19DF35BAC98}"/>
          </ac:spMkLst>
        </pc:spChg>
        <pc:spChg chg="mod">
          <ac:chgData name="Nick Pomeroy" userId="91454848-a191-4d33-b09c-9a87bc973966" providerId="ADAL" clId="{32AF3056-2939-C446-8BA6-262D91124DE3}" dt="2024-10-16T09:58:47.822" v="28" actId="14100"/>
          <ac:spMkLst>
            <pc:docMk/>
            <pc:sldMk cId="2009907388" sldId="853"/>
            <ac:spMk id="10" creationId="{A91D5D2C-B10D-266A-3095-9C183CAE7204}"/>
          </ac:spMkLst>
        </pc:spChg>
        <pc:picChg chg="add del mod">
          <ac:chgData name="Nick Pomeroy" userId="91454848-a191-4d33-b09c-9a87bc973966" providerId="ADAL" clId="{32AF3056-2939-C446-8BA6-262D91124DE3}" dt="2024-10-16T10:00:03.335" v="153" actId="478"/>
          <ac:picMkLst>
            <pc:docMk/>
            <pc:sldMk cId="2009907388" sldId="853"/>
            <ac:picMk id="7" creationId="{7F377B08-B24D-A0C8-35F0-842023B797D7}"/>
          </ac:picMkLst>
        </pc:picChg>
      </pc:sldChg>
      <pc:sldChg chg="add">
        <pc:chgData name="Nick Pomeroy" userId="91454848-a191-4d33-b09c-9a87bc973966" providerId="ADAL" clId="{32AF3056-2939-C446-8BA6-262D91124DE3}" dt="2024-10-15T08:03:31.111" v="1"/>
        <pc:sldMkLst>
          <pc:docMk/>
          <pc:sldMk cId="3977874335" sldId="876"/>
        </pc:sldMkLst>
      </pc:sldChg>
      <pc:sldChg chg="modSp mod">
        <pc:chgData name="Nick Pomeroy" userId="91454848-a191-4d33-b09c-9a87bc973966" providerId="ADAL" clId="{32AF3056-2939-C446-8BA6-262D91124DE3}" dt="2024-10-15T10:23:42.005" v="25" actId="14100"/>
        <pc:sldMkLst>
          <pc:docMk/>
          <pc:sldMk cId="1142925101" sldId="889"/>
        </pc:sldMkLst>
        <pc:spChg chg="mod">
          <ac:chgData name="Nick Pomeroy" userId="91454848-a191-4d33-b09c-9a87bc973966" providerId="ADAL" clId="{32AF3056-2939-C446-8BA6-262D91124DE3}" dt="2024-10-15T10:23:42.005" v="25" actId="14100"/>
          <ac:spMkLst>
            <pc:docMk/>
            <pc:sldMk cId="1142925101" sldId="889"/>
            <ac:spMk id="10" creationId="{7792931F-02E9-6D44-6534-AEC9A6B27182}"/>
          </ac:spMkLst>
        </pc:spChg>
      </pc:sldChg>
      <pc:sldChg chg="modSp mod">
        <pc:chgData name="Nick Pomeroy" userId="91454848-a191-4d33-b09c-9a87bc973966" providerId="ADAL" clId="{32AF3056-2939-C446-8BA6-262D91124DE3}" dt="2024-10-15T10:23:14.719" v="23" actId="1076"/>
        <pc:sldMkLst>
          <pc:docMk/>
          <pc:sldMk cId="1286498008" sldId="894"/>
        </pc:sldMkLst>
        <pc:spChg chg="mod">
          <ac:chgData name="Nick Pomeroy" userId="91454848-a191-4d33-b09c-9a87bc973966" providerId="ADAL" clId="{32AF3056-2939-C446-8BA6-262D91124DE3}" dt="2024-10-15T10:22:59.726" v="16" actId="14100"/>
          <ac:spMkLst>
            <pc:docMk/>
            <pc:sldMk cId="1286498008" sldId="894"/>
            <ac:spMk id="3" creationId="{2FEA858C-7744-F1C3-50D7-10ED2E207AEF}"/>
          </ac:spMkLst>
        </pc:spChg>
        <pc:spChg chg="mod">
          <ac:chgData name="Nick Pomeroy" userId="91454848-a191-4d33-b09c-9a87bc973966" providerId="ADAL" clId="{32AF3056-2939-C446-8BA6-262D91124DE3}" dt="2024-10-15T10:22:55.185" v="15" actId="20577"/>
          <ac:spMkLst>
            <pc:docMk/>
            <pc:sldMk cId="1286498008" sldId="894"/>
            <ac:spMk id="4" creationId="{FBC7BBA4-C905-9D92-F8CC-870225FC3A57}"/>
          </ac:spMkLst>
        </pc:spChg>
        <pc:spChg chg="mod">
          <ac:chgData name="Nick Pomeroy" userId="91454848-a191-4d33-b09c-9a87bc973966" providerId="ADAL" clId="{32AF3056-2939-C446-8BA6-262D91124DE3}" dt="2024-10-15T10:23:14.719" v="23" actId="1076"/>
          <ac:spMkLst>
            <pc:docMk/>
            <pc:sldMk cId="1286498008" sldId="894"/>
            <ac:spMk id="5" creationId="{D908FE6E-69B8-BA9C-AD25-6D8991CFC254}"/>
          </ac:spMkLst>
        </pc:spChg>
        <pc:spChg chg="mod">
          <ac:chgData name="Nick Pomeroy" userId="91454848-a191-4d33-b09c-9a87bc973966" providerId="ADAL" clId="{32AF3056-2939-C446-8BA6-262D91124DE3}" dt="2024-10-15T10:23:14.719" v="23" actId="1076"/>
          <ac:spMkLst>
            <pc:docMk/>
            <pc:sldMk cId="1286498008" sldId="894"/>
            <ac:spMk id="6" creationId="{A568402B-07A1-B4A5-B615-F993239AE686}"/>
          </ac:spMkLst>
        </pc:spChg>
        <pc:grpChg chg="mod">
          <ac:chgData name="Nick Pomeroy" userId="91454848-a191-4d33-b09c-9a87bc973966" providerId="ADAL" clId="{32AF3056-2939-C446-8BA6-262D91124DE3}" dt="2024-10-15T10:23:14.719" v="23" actId="1076"/>
          <ac:grpSpMkLst>
            <pc:docMk/>
            <pc:sldMk cId="1286498008" sldId="894"/>
            <ac:grpSpMk id="7" creationId="{7BD4396C-47D9-4939-57B3-19A42CC2BE89}"/>
          </ac:grpSpMkLst>
        </pc:grpChg>
        <pc:picChg chg="mod">
          <ac:chgData name="Nick Pomeroy" userId="91454848-a191-4d33-b09c-9a87bc973966" providerId="ADAL" clId="{32AF3056-2939-C446-8BA6-262D91124DE3}" dt="2024-10-15T10:23:14.719" v="23" actId="1076"/>
          <ac:picMkLst>
            <pc:docMk/>
            <pc:sldMk cId="1286498008" sldId="894"/>
            <ac:picMk id="1028" creationId="{6979286E-25C6-7EBD-E3FD-DF6B774FCEBA}"/>
          </ac:picMkLst>
        </pc:picChg>
      </pc:sldChg>
      <pc:sldChg chg="add">
        <pc:chgData name="Nick Pomeroy" userId="91454848-a191-4d33-b09c-9a87bc973966" providerId="ADAL" clId="{32AF3056-2939-C446-8BA6-262D91124DE3}" dt="2024-10-15T08:02:59.255" v="0"/>
        <pc:sldMkLst>
          <pc:docMk/>
          <pc:sldMk cId="2784090448" sldId="89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8E98FD-9847-4940-8AB6-AC1DD03F4126}"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GB"/>
        </a:p>
      </dgm:t>
    </dgm:pt>
    <dgm:pt modelId="{8436E4DA-4C30-E144-A2CE-B25F68D5DD01}">
      <dgm:prSet phldrT="[Text]" custT="1"/>
      <dgm:spPr>
        <a:solidFill>
          <a:schemeClr val="tx1"/>
        </a:solidFill>
        <a:ln>
          <a:noFill/>
        </a:ln>
      </dgm:spPr>
      <dgm:t>
        <a:bodyPr/>
        <a:lstStyle/>
        <a:p>
          <a:r>
            <a:rPr lang="en-GB" sz="2800" b="1">
              <a:latin typeface="Arial" panose="020B0604020202020204" pitchFamily="34" charset="0"/>
              <a:cs typeface="Arial" panose="020B0604020202020204" pitchFamily="34" charset="0"/>
            </a:rPr>
            <a:t>Veracity Protection Platform</a:t>
          </a:r>
        </a:p>
      </dgm:t>
    </dgm:pt>
    <dgm:pt modelId="{3D6C37D2-A3E0-E740-B916-E1B42271DC3D}" type="parTrans" cxnId="{9E7A5A13-705E-8649-9E45-569614A85865}">
      <dgm:prSet/>
      <dgm:spPr/>
      <dgm:t>
        <a:bodyPr/>
        <a:lstStyle/>
        <a:p>
          <a:endParaRPr lang="en-GB">
            <a:latin typeface="Arial" panose="020B0604020202020204" pitchFamily="34" charset="0"/>
            <a:cs typeface="Arial" panose="020B0604020202020204" pitchFamily="34" charset="0"/>
          </a:endParaRPr>
        </a:p>
      </dgm:t>
    </dgm:pt>
    <dgm:pt modelId="{90005A5F-DE8B-1848-8178-9332E832C9DF}" type="sibTrans" cxnId="{9E7A5A13-705E-8649-9E45-569614A85865}">
      <dgm:prSet/>
      <dgm:spPr/>
      <dgm:t>
        <a:bodyPr/>
        <a:lstStyle/>
        <a:p>
          <a:endParaRPr lang="en-GB">
            <a:latin typeface="Arial" panose="020B0604020202020204" pitchFamily="34" charset="0"/>
            <a:cs typeface="Arial" panose="020B0604020202020204" pitchFamily="34" charset="0"/>
          </a:endParaRPr>
        </a:p>
      </dgm:t>
    </dgm:pt>
    <dgm:pt modelId="{47939008-F10B-954F-AD04-9185005D989C}">
      <dgm:prSet phldrT="[Text]" custT="1"/>
      <dgm:spPr>
        <a:solidFill>
          <a:schemeClr val="tx2"/>
        </a:solidFill>
        <a:ln>
          <a:noFill/>
        </a:ln>
      </dgm:spPr>
      <dgm:t>
        <a:bodyPr/>
        <a:lstStyle/>
        <a:p>
          <a:r>
            <a:rPr lang="en-GB" sz="1600">
              <a:latin typeface="Arial" panose="020B0604020202020204" pitchFamily="34" charset="0"/>
              <a:cs typeface="Arial" panose="020B0604020202020204" pitchFamily="34" charset="0"/>
            </a:rPr>
            <a:t>Digital Product Protection</a:t>
          </a:r>
        </a:p>
        <a:p>
          <a:r>
            <a:rPr lang="en-GB" sz="2400" b="1">
              <a:latin typeface="Arial" panose="020B0604020202020204" pitchFamily="34" charset="0"/>
              <a:cs typeface="Arial" panose="020B0604020202020204" pitchFamily="34" charset="0"/>
            </a:rPr>
            <a:t>Web Threat</a:t>
          </a:r>
        </a:p>
      </dgm:t>
    </dgm:pt>
    <dgm:pt modelId="{0EA505B6-8AFC-9347-88F0-FC800CDF81ED}" type="parTrans" cxnId="{19C638BA-8B2F-0747-A329-D9DB29F5C3EC}">
      <dgm:prSet/>
      <dgm:spPr/>
      <dgm:t>
        <a:bodyPr/>
        <a:lstStyle/>
        <a:p>
          <a:endParaRPr lang="en-GB">
            <a:latin typeface="Arial" panose="020B0604020202020204" pitchFamily="34" charset="0"/>
            <a:cs typeface="Arial" panose="020B0604020202020204" pitchFamily="34" charset="0"/>
          </a:endParaRPr>
        </a:p>
      </dgm:t>
    </dgm:pt>
    <dgm:pt modelId="{54F4E8F9-9F7C-B648-8B5A-B5B111EAD271}" type="sibTrans" cxnId="{19C638BA-8B2F-0747-A329-D9DB29F5C3EC}">
      <dgm:prSet/>
      <dgm:spPr/>
      <dgm:t>
        <a:bodyPr/>
        <a:lstStyle/>
        <a:p>
          <a:endParaRPr lang="en-GB">
            <a:latin typeface="Arial" panose="020B0604020202020204" pitchFamily="34" charset="0"/>
            <a:cs typeface="Arial" panose="020B0604020202020204" pitchFamily="34" charset="0"/>
          </a:endParaRPr>
        </a:p>
      </dgm:t>
    </dgm:pt>
    <dgm:pt modelId="{2DEB6751-6713-5C4B-A295-2B51EA98722A}">
      <dgm:prSet phldrT="[Text]" custT="1"/>
      <dgm:spPr>
        <a:solidFill>
          <a:schemeClr val="accent2"/>
        </a:solidFill>
        <a:ln>
          <a:noFill/>
        </a:ln>
      </dgm:spPr>
      <dgm:t>
        <a:bodyPr/>
        <a:lstStyle/>
        <a:p>
          <a:r>
            <a:rPr lang="en-GB" sz="1600">
              <a:latin typeface="Arial" panose="020B0604020202020204" pitchFamily="34" charset="0"/>
              <a:cs typeface="Arial" panose="020B0604020202020204" pitchFamily="34" charset="0"/>
            </a:rPr>
            <a:t>Digital Advertising Protection</a:t>
          </a:r>
        </a:p>
        <a:p>
          <a:r>
            <a:rPr lang="en-GB" sz="2400" b="1">
              <a:latin typeface="Arial" panose="020B0604020202020204" pitchFamily="34" charset="0"/>
              <a:cs typeface="Arial" panose="020B0604020202020204" pitchFamily="34" charset="0"/>
            </a:rPr>
            <a:t>Ad Fraud</a:t>
          </a:r>
        </a:p>
      </dgm:t>
    </dgm:pt>
    <dgm:pt modelId="{038D7218-53BC-6241-B2F6-517B9258BF59}" type="parTrans" cxnId="{1F4F5B97-06B5-174A-AD3E-3F17E7B6F19B}">
      <dgm:prSet/>
      <dgm:spPr/>
      <dgm:t>
        <a:bodyPr/>
        <a:lstStyle/>
        <a:p>
          <a:endParaRPr lang="en-GB">
            <a:latin typeface="Arial" panose="020B0604020202020204" pitchFamily="34" charset="0"/>
            <a:cs typeface="Arial" panose="020B0604020202020204" pitchFamily="34" charset="0"/>
          </a:endParaRPr>
        </a:p>
      </dgm:t>
    </dgm:pt>
    <dgm:pt modelId="{9B13E515-7681-FB4B-ACD6-B2144425D1DA}" type="sibTrans" cxnId="{1F4F5B97-06B5-174A-AD3E-3F17E7B6F19B}">
      <dgm:prSet/>
      <dgm:spPr/>
      <dgm:t>
        <a:bodyPr/>
        <a:lstStyle/>
        <a:p>
          <a:endParaRPr lang="en-GB">
            <a:latin typeface="Arial" panose="020B0604020202020204" pitchFamily="34" charset="0"/>
            <a:cs typeface="Arial" panose="020B0604020202020204" pitchFamily="34" charset="0"/>
          </a:endParaRPr>
        </a:p>
      </dgm:t>
    </dgm:pt>
    <dgm:pt modelId="{FE4B93DA-951C-F340-BB5D-34696DC5E285}" type="pres">
      <dgm:prSet presAssocID="{D28E98FD-9847-4940-8AB6-AC1DD03F4126}" presName="Name0" presStyleCnt="0">
        <dgm:presLayoutVars>
          <dgm:chPref val="1"/>
          <dgm:dir/>
          <dgm:animOne val="branch"/>
          <dgm:animLvl val="lvl"/>
          <dgm:resizeHandles/>
        </dgm:presLayoutVars>
      </dgm:prSet>
      <dgm:spPr/>
    </dgm:pt>
    <dgm:pt modelId="{E7D37B62-6D12-9544-A091-509548C37526}" type="pres">
      <dgm:prSet presAssocID="{8436E4DA-4C30-E144-A2CE-B25F68D5DD01}" presName="vertOne" presStyleCnt="0"/>
      <dgm:spPr/>
    </dgm:pt>
    <dgm:pt modelId="{F4435D9A-4FAF-5840-AB07-82B450941381}" type="pres">
      <dgm:prSet presAssocID="{8436E4DA-4C30-E144-A2CE-B25F68D5DD01}" presName="txOne" presStyleLbl="node0" presStyleIdx="0" presStyleCnt="1">
        <dgm:presLayoutVars>
          <dgm:chPref val="3"/>
        </dgm:presLayoutVars>
      </dgm:prSet>
      <dgm:spPr>
        <a:prstGeom prst="round2DiagRect">
          <a:avLst/>
        </a:prstGeom>
      </dgm:spPr>
    </dgm:pt>
    <dgm:pt modelId="{6D10ECE1-9F27-F542-B96D-75FC40480D51}" type="pres">
      <dgm:prSet presAssocID="{8436E4DA-4C30-E144-A2CE-B25F68D5DD01}" presName="parTransOne" presStyleCnt="0"/>
      <dgm:spPr/>
    </dgm:pt>
    <dgm:pt modelId="{FE7BA531-9F7D-3548-98AA-017C2F3A33F3}" type="pres">
      <dgm:prSet presAssocID="{8436E4DA-4C30-E144-A2CE-B25F68D5DD01}" presName="horzOne" presStyleCnt="0"/>
      <dgm:spPr/>
    </dgm:pt>
    <dgm:pt modelId="{49A0FF82-0228-0E46-B345-BBE26D680B48}" type="pres">
      <dgm:prSet presAssocID="{47939008-F10B-954F-AD04-9185005D989C}" presName="vertTwo" presStyleCnt="0"/>
      <dgm:spPr/>
    </dgm:pt>
    <dgm:pt modelId="{FA64D401-4204-2646-AA8B-1C4442819BCF}" type="pres">
      <dgm:prSet presAssocID="{47939008-F10B-954F-AD04-9185005D989C}" presName="txTwo" presStyleLbl="node2" presStyleIdx="0" presStyleCnt="2">
        <dgm:presLayoutVars>
          <dgm:chPref val="3"/>
        </dgm:presLayoutVars>
      </dgm:prSet>
      <dgm:spPr>
        <a:prstGeom prst="round2DiagRect">
          <a:avLst/>
        </a:prstGeom>
      </dgm:spPr>
    </dgm:pt>
    <dgm:pt modelId="{A99F85E6-7011-4F46-8A65-0E35F62783C0}" type="pres">
      <dgm:prSet presAssocID="{47939008-F10B-954F-AD04-9185005D989C}" presName="horzTwo" presStyleCnt="0"/>
      <dgm:spPr/>
    </dgm:pt>
    <dgm:pt modelId="{4E1C7F51-4A83-8743-B912-C07DF94F1B2A}" type="pres">
      <dgm:prSet presAssocID="{54F4E8F9-9F7C-B648-8B5A-B5B111EAD271}" presName="sibSpaceTwo" presStyleCnt="0"/>
      <dgm:spPr/>
    </dgm:pt>
    <dgm:pt modelId="{D9CDBDA3-2475-364E-BD0A-C76365084BBC}" type="pres">
      <dgm:prSet presAssocID="{2DEB6751-6713-5C4B-A295-2B51EA98722A}" presName="vertTwo" presStyleCnt="0"/>
      <dgm:spPr/>
    </dgm:pt>
    <dgm:pt modelId="{1C2DEA58-8C33-E249-A068-4B47A0868E2B}" type="pres">
      <dgm:prSet presAssocID="{2DEB6751-6713-5C4B-A295-2B51EA98722A}" presName="txTwo" presStyleLbl="node2" presStyleIdx="1" presStyleCnt="2">
        <dgm:presLayoutVars>
          <dgm:chPref val="3"/>
        </dgm:presLayoutVars>
      </dgm:prSet>
      <dgm:spPr>
        <a:prstGeom prst="round2DiagRect">
          <a:avLst/>
        </a:prstGeom>
      </dgm:spPr>
    </dgm:pt>
    <dgm:pt modelId="{8F155C8C-91DE-434E-9745-DFA6405806D9}" type="pres">
      <dgm:prSet presAssocID="{2DEB6751-6713-5C4B-A295-2B51EA98722A}" presName="horzTwo" presStyleCnt="0"/>
      <dgm:spPr/>
    </dgm:pt>
  </dgm:ptLst>
  <dgm:cxnLst>
    <dgm:cxn modelId="{9E7A5A13-705E-8649-9E45-569614A85865}" srcId="{D28E98FD-9847-4940-8AB6-AC1DD03F4126}" destId="{8436E4DA-4C30-E144-A2CE-B25F68D5DD01}" srcOrd="0" destOrd="0" parTransId="{3D6C37D2-A3E0-E740-B916-E1B42271DC3D}" sibTransId="{90005A5F-DE8B-1848-8178-9332E832C9DF}"/>
    <dgm:cxn modelId="{138D0C57-65A2-304B-9D4C-A3A7E7FAEDA8}" type="presOf" srcId="{47939008-F10B-954F-AD04-9185005D989C}" destId="{FA64D401-4204-2646-AA8B-1C4442819BCF}" srcOrd="0" destOrd="0" presId="urn:microsoft.com/office/officeart/2005/8/layout/hierarchy4"/>
    <dgm:cxn modelId="{BB45366A-5522-2342-A140-C9DF0EBD4BD4}" type="presOf" srcId="{D28E98FD-9847-4940-8AB6-AC1DD03F4126}" destId="{FE4B93DA-951C-F340-BB5D-34696DC5E285}" srcOrd="0" destOrd="0" presId="urn:microsoft.com/office/officeart/2005/8/layout/hierarchy4"/>
    <dgm:cxn modelId="{1F4F5B97-06B5-174A-AD3E-3F17E7B6F19B}" srcId="{8436E4DA-4C30-E144-A2CE-B25F68D5DD01}" destId="{2DEB6751-6713-5C4B-A295-2B51EA98722A}" srcOrd="1" destOrd="0" parTransId="{038D7218-53BC-6241-B2F6-517B9258BF59}" sibTransId="{9B13E515-7681-FB4B-ACD6-B2144425D1DA}"/>
    <dgm:cxn modelId="{19C638BA-8B2F-0747-A329-D9DB29F5C3EC}" srcId="{8436E4DA-4C30-E144-A2CE-B25F68D5DD01}" destId="{47939008-F10B-954F-AD04-9185005D989C}" srcOrd="0" destOrd="0" parTransId="{0EA505B6-8AFC-9347-88F0-FC800CDF81ED}" sibTransId="{54F4E8F9-9F7C-B648-8B5A-B5B111EAD271}"/>
    <dgm:cxn modelId="{05BE78C2-5CAE-E046-A227-C6A112A0FF32}" type="presOf" srcId="{2DEB6751-6713-5C4B-A295-2B51EA98722A}" destId="{1C2DEA58-8C33-E249-A068-4B47A0868E2B}" srcOrd="0" destOrd="0" presId="urn:microsoft.com/office/officeart/2005/8/layout/hierarchy4"/>
    <dgm:cxn modelId="{7471E6FF-9535-914D-9622-989B41521429}" type="presOf" srcId="{8436E4DA-4C30-E144-A2CE-B25F68D5DD01}" destId="{F4435D9A-4FAF-5840-AB07-82B450941381}" srcOrd="0" destOrd="0" presId="urn:microsoft.com/office/officeart/2005/8/layout/hierarchy4"/>
    <dgm:cxn modelId="{DE119700-5F92-8240-BDA6-67A045E06C8B}" type="presParOf" srcId="{FE4B93DA-951C-F340-BB5D-34696DC5E285}" destId="{E7D37B62-6D12-9544-A091-509548C37526}" srcOrd="0" destOrd="0" presId="urn:microsoft.com/office/officeart/2005/8/layout/hierarchy4"/>
    <dgm:cxn modelId="{D318DB34-4656-FA40-8765-B9EC0773A218}" type="presParOf" srcId="{E7D37B62-6D12-9544-A091-509548C37526}" destId="{F4435D9A-4FAF-5840-AB07-82B450941381}" srcOrd="0" destOrd="0" presId="urn:microsoft.com/office/officeart/2005/8/layout/hierarchy4"/>
    <dgm:cxn modelId="{15D6E788-AF1B-5E4D-89D8-B0E5055CA466}" type="presParOf" srcId="{E7D37B62-6D12-9544-A091-509548C37526}" destId="{6D10ECE1-9F27-F542-B96D-75FC40480D51}" srcOrd="1" destOrd="0" presId="urn:microsoft.com/office/officeart/2005/8/layout/hierarchy4"/>
    <dgm:cxn modelId="{308C796B-39A5-324A-B472-6A1A2D908CC0}" type="presParOf" srcId="{E7D37B62-6D12-9544-A091-509548C37526}" destId="{FE7BA531-9F7D-3548-98AA-017C2F3A33F3}" srcOrd="2" destOrd="0" presId="urn:microsoft.com/office/officeart/2005/8/layout/hierarchy4"/>
    <dgm:cxn modelId="{5B71C953-430A-7842-AC93-DAB982AA69A7}" type="presParOf" srcId="{FE7BA531-9F7D-3548-98AA-017C2F3A33F3}" destId="{49A0FF82-0228-0E46-B345-BBE26D680B48}" srcOrd="0" destOrd="0" presId="urn:microsoft.com/office/officeart/2005/8/layout/hierarchy4"/>
    <dgm:cxn modelId="{3A3484D4-F6E2-8840-A93B-BAB15DEF3D53}" type="presParOf" srcId="{49A0FF82-0228-0E46-B345-BBE26D680B48}" destId="{FA64D401-4204-2646-AA8B-1C4442819BCF}" srcOrd="0" destOrd="0" presId="urn:microsoft.com/office/officeart/2005/8/layout/hierarchy4"/>
    <dgm:cxn modelId="{A4E3243D-475E-1E47-B133-96E2D41AE5BD}" type="presParOf" srcId="{49A0FF82-0228-0E46-B345-BBE26D680B48}" destId="{A99F85E6-7011-4F46-8A65-0E35F62783C0}" srcOrd="1" destOrd="0" presId="urn:microsoft.com/office/officeart/2005/8/layout/hierarchy4"/>
    <dgm:cxn modelId="{1DFBD9DA-8D91-1243-A270-4CC44EBC39BF}" type="presParOf" srcId="{FE7BA531-9F7D-3548-98AA-017C2F3A33F3}" destId="{4E1C7F51-4A83-8743-B912-C07DF94F1B2A}" srcOrd="1" destOrd="0" presId="urn:microsoft.com/office/officeart/2005/8/layout/hierarchy4"/>
    <dgm:cxn modelId="{439BAF43-0339-3A40-8BCA-DE5D8E277FE9}" type="presParOf" srcId="{FE7BA531-9F7D-3548-98AA-017C2F3A33F3}" destId="{D9CDBDA3-2475-364E-BD0A-C76365084BBC}" srcOrd="2" destOrd="0" presId="urn:microsoft.com/office/officeart/2005/8/layout/hierarchy4"/>
    <dgm:cxn modelId="{361462BF-618F-E642-B132-48226F69B7EB}" type="presParOf" srcId="{D9CDBDA3-2475-364E-BD0A-C76365084BBC}" destId="{1C2DEA58-8C33-E249-A068-4B47A0868E2B}" srcOrd="0" destOrd="0" presId="urn:microsoft.com/office/officeart/2005/8/layout/hierarchy4"/>
    <dgm:cxn modelId="{5C99F553-9B19-8347-A0D8-79C3BF0FB8B0}" type="presParOf" srcId="{D9CDBDA3-2475-364E-BD0A-C76365084BBC}" destId="{8F155C8C-91DE-434E-9745-DFA6405806D9}" srcOrd="1" destOrd="0" presId="urn:microsoft.com/office/officeart/2005/8/layout/hierarchy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8E98FD-9847-4940-8AB6-AC1DD03F4126}"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GB"/>
        </a:p>
      </dgm:t>
    </dgm:pt>
    <dgm:pt modelId="{8436E4DA-4C30-E144-A2CE-B25F68D5DD01}">
      <dgm:prSet phldrT="[Text]" custT="1"/>
      <dgm:spPr>
        <a:solidFill>
          <a:schemeClr val="tx2">
            <a:lumMod val="20000"/>
            <a:lumOff val="80000"/>
          </a:schemeClr>
        </a:solidFill>
        <a:ln>
          <a:noFill/>
        </a:ln>
      </dgm:spPr>
      <dgm:t>
        <a:bodyPr/>
        <a:lstStyle/>
        <a:p>
          <a:r>
            <a:rPr lang="en-GB" sz="1600" b="1">
              <a:solidFill>
                <a:schemeClr val="tx1"/>
              </a:solidFill>
              <a:latin typeface="Arial" panose="020B0604020202020204" pitchFamily="34" charset="0"/>
              <a:cs typeface="Arial" panose="020B0604020202020204" pitchFamily="34" charset="0"/>
            </a:rPr>
            <a:t>Problems WTP solves:</a:t>
          </a:r>
        </a:p>
        <a:p>
          <a:r>
            <a:rPr lang="en-GB" sz="1100" b="1">
              <a:solidFill>
                <a:schemeClr val="tx1"/>
              </a:solidFill>
              <a:latin typeface="Arial" panose="020B0604020202020204" pitchFamily="34" charset="0"/>
              <a:cs typeface="Arial" panose="020B0604020202020204" pitchFamily="34" charset="0"/>
            </a:rPr>
            <a:t>Data Theft</a:t>
          </a:r>
        </a:p>
        <a:p>
          <a:r>
            <a:rPr lang="en-GB" sz="1100" b="1">
              <a:solidFill>
                <a:schemeClr val="tx1"/>
              </a:solidFill>
              <a:latin typeface="Arial" panose="020B0604020202020204" pitchFamily="34" charset="0"/>
              <a:cs typeface="Arial" panose="020B0604020202020204" pitchFamily="34" charset="0"/>
            </a:rPr>
            <a:t>Fake Accounts</a:t>
          </a:r>
        </a:p>
        <a:p>
          <a:r>
            <a:rPr lang="en-GB" sz="1100" b="1">
              <a:solidFill>
                <a:schemeClr val="tx1"/>
              </a:solidFill>
              <a:latin typeface="Arial" panose="020B0604020202020204" pitchFamily="34" charset="0"/>
              <a:cs typeface="Arial" panose="020B0604020202020204" pitchFamily="34" charset="0"/>
            </a:rPr>
            <a:t>Data Scraping</a:t>
          </a:r>
        </a:p>
        <a:p>
          <a:r>
            <a:rPr lang="en-GB" sz="1100" b="1">
              <a:solidFill>
                <a:schemeClr val="tx1"/>
              </a:solidFill>
              <a:latin typeface="Arial" panose="020B0604020202020204" pitchFamily="34" charset="0"/>
              <a:cs typeface="Arial" panose="020B0604020202020204" pitchFamily="34" charset="0"/>
            </a:rPr>
            <a:t>Account Takeovers</a:t>
          </a:r>
        </a:p>
        <a:p>
          <a:r>
            <a:rPr lang="en-GB" sz="1100" b="1">
              <a:solidFill>
                <a:schemeClr val="tx1"/>
              </a:solidFill>
              <a:latin typeface="Arial" panose="020B0604020202020204" pitchFamily="34" charset="0"/>
              <a:cs typeface="Arial" panose="020B0604020202020204" pitchFamily="34" charset="0"/>
            </a:rPr>
            <a:t>Attack Scouting</a:t>
          </a:r>
        </a:p>
        <a:p>
          <a:r>
            <a:rPr lang="en-GB" sz="1100" b="1">
              <a:solidFill>
                <a:schemeClr val="tx1"/>
              </a:solidFill>
              <a:latin typeface="Arial" panose="020B0604020202020204" pitchFamily="34" charset="0"/>
              <a:cs typeface="Arial" panose="020B0604020202020204" pitchFamily="34" charset="0"/>
            </a:rPr>
            <a:t>Basket Blocking</a:t>
          </a:r>
        </a:p>
      </dgm:t>
    </dgm:pt>
    <dgm:pt modelId="{3D6C37D2-A3E0-E740-B916-E1B42271DC3D}" type="parTrans" cxnId="{9E7A5A13-705E-8649-9E45-569614A85865}">
      <dgm:prSet/>
      <dgm:spPr/>
      <dgm:t>
        <a:bodyPr/>
        <a:lstStyle/>
        <a:p>
          <a:endParaRPr lang="en-GB">
            <a:latin typeface="Arial" panose="020B0604020202020204" pitchFamily="34" charset="0"/>
            <a:cs typeface="Arial" panose="020B0604020202020204" pitchFamily="34" charset="0"/>
          </a:endParaRPr>
        </a:p>
      </dgm:t>
    </dgm:pt>
    <dgm:pt modelId="{90005A5F-DE8B-1848-8178-9332E832C9DF}" type="sibTrans" cxnId="{9E7A5A13-705E-8649-9E45-569614A85865}">
      <dgm:prSet/>
      <dgm:spPr/>
      <dgm:t>
        <a:bodyPr/>
        <a:lstStyle/>
        <a:p>
          <a:endParaRPr lang="en-GB">
            <a:latin typeface="Arial" panose="020B0604020202020204" pitchFamily="34" charset="0"/>
            <a:cs typeface="Arial" panose="020B0604020202020204" pitchFamily="34" charset="0"/>
          </a:endParaRPr>
        </a:p>
      </dgm:t>
    </dgm:pt>
    <dgm:pt modelId="{2BBA40BF-DDF9-9D48-86C9-A41511C9E8DE}">
      <dgm:prSet phldrT="[Text]" custT="1"/>
      <dgm:spPr>
        <a:gradFill flip="none" rotWithShape="0">
          <a:gsLst>
            <a:gs pos="0">
              <a:schemeClr val="tx2">
                <a:lumMod val="20000"/>
                <a:lumOff val="80000"/>
              </a:schemeClr>
            </a:gs>
            <a:gs pos="100000">
              <a:schemeClr val="accent2">
                <a:lumMod val="40000"/>
                <a:lumOff val="60000"/>
              </a:schemeClr>
            </a:gs>
          </a:gsLst>
          <a:lin ang="0" scaled="0"/>
          <a:tileRect/>
        </a:gradFill>
        <a:ln>
          <a:noFill/>
        </a:ln>
      </dgm:spPr>
      <dgm:t>
        <a:bodyPr/>
        <a:lstStyle/>
        <a:p>
          <a:r>
            <a:rPr lang="en-GB" sz="1600" b="1">
              <a:solidFill>
                <a:schemeClr val="tx1"/>
              </a:solidFill>
              <a:latin typeface="Arial" panose="020B0604020202020204" pitchFamily="34" charset="0"/>
              <a:cs typeface="Arial" panose="020B0604020202020204" pitchFamily="34" charset="0"/>
            </a:rPr>
            <a:t>Problems both solve:</a:t>
          </a:r>
        </a:p>
        <a:p>
          <a:r>
            <a:rPr lang="en-GB" sz="1100" b="1">
              <a:solidFill>
                <a:schemeClr val="tx1"/>
              </a:solidFill>
              <a:latin typeface="Arial" panose="020B0604020202020204" pitchFamily="34" charset="0"/>
              <a:cs typeface="Arial" panose="020B0604020202020204" pitchFamily="34" charset="0"/>
            </a:rPr>
            <a:t>Data Contamination</a:t>
          </a:r>
        </a:p>
        <a:p>
          <a:r>
            <a:rPr lang="en-GB" sz="1100" b="1">
              <a:solidFill>
                <a:schemeClr val="tx1"/>
              </a:solidFill>
              <a:latin typeface="Arial" panose="020B0604020202020204" pitchFamily="34" charset="0"/>
              <a:cs typeface="Arial" panose="020B0604020202020204" pitchFamily="34" charset="0"/>
            </a:rPr>
            <a:t>+ more</a:t>
          </a:r>
          <a:endParaRPr lang="en-GB" sz="2100" b="1">
            <a:solidFill>
              <a:schemeClr val="tx1"/>
            </a:solidFill>
            <a:latin typeface="Arial" panose="020B0604020202020204" pitchFamily="34" charset="0"/>
            <a:cs typeface="Arial" panose="020B0604020202020204" pitchFamily="34" charset="0"/>
          </a:endParaRPr>
        </a:p>
      </dgm:t>
    </dgm:pt>
    <dgm:pt modelId="{13F1C0DD-3637-EE4C-8414-9C9988154046}" type="parTrans" cxnId="{DABFB1A9-BAB6-6249-840C-E7D4E9C7CCB2}">
      <dgm:prSet/>
      <dgm:spPr/>
      <dgm:t>
        <a:bodyPr/>
        <a:lstStyle/>
        <a:p>
          <a:endParaRPr lang="en-GB">
            <a:latin typeface="Arial" panose="020B0604020202020204" pitchFamily="34" charset="0"/>
            <a:cs typeface="Arial" panose="020B0604020202020204" pitchFamily="34" charset="0"/>
          </a:endParaRPr>
        </a:p>
      </dgm:t>
    </dgm:pt>
    <dgm:pt modelId="{9F5F901D-778E-6B4E-A9F3-18DDF14DC9F0}" type="sibTrans" cxnId="{DABFB1A9-BAB6-6249-840C-E7D4E9C7CCB2}">
      <dgm:prSet/>
      <dgm:spPr/>
      <dgm:t>
        <a:bodyPr/>
        <a:lstStyle/>
        <a:p>
          <a:endParaRPr lang="en-GB">
            <a:latin typeface="Arial" panose="020B0604020202020204" pitchFamily="34" charset="0"/>
            <a:cs typeface="Arial" panose="020B0604020202020204" pitchFamily="34" charset="0"/>
          </a:endParaRPr>
        </a:p>
      </dgm:t>
    </dgm:pt>
    <dgm:pt modelId="{6E99E816-91BE-BE49-81B6-EBF42AE1FAE9}">
      <dgm:prSet phldrT="[Text]" custT="1"/>
      <dgm:spPr>
        <a:solidFill>
          <a:schemeClr val="accent2">
            <a:lumMod val="20000"/>
            <a:lumOff val="80000"/>
          </a:schemeClr>
        </a:solidFill>
        <a:ln>
          <a:noFill/>
        </a:ln>
      </dgm:spPr>
      <dgm:t>
        <a:bodyPr/>
        <a:lstStyle/>
        <a:p>
          <a:r>
            <a:rPr lang="en-GB" sz="1600" b="1">
              <a:solidFill>
                <a:schemeClr val="tx1"/>
              </a:solidFill>
              <a:latin typeface="Arial" panose="020B0604020202020204" pitchFamily="34" charset="0"/>
              <a:cs typeface="Arial" panose="020B0604020202020204" pitchFamily="34" charset="0"/>
            </a:rPr>
            <a:t>Problems AFP solves:</a:t>
          </a:r>
        </a:p>
        <a:p>
          <a:r>
            <a:rPr lang="en-GB" sz="1100" b="1">
              <a:solidFill>
                <a:schemeClr val="tx1"/>
              </a:solidFill>
              <a:latin typeface="Arial" panose="020B0604020202020204" pitchFamily="34" charset="0"/>
              <a:cs typeface="Arial" panose="020B0604020202020204" pitchFamily="34" charset="0"/>
            </a:rPr>
            <a:t>Ad Abuse</a:t>
          </a:r>
        </a:p>
        <a:p>
          <a:r>
            <a:rPr lang="en-GB" sz="1100" b="1">
              <a:solidFill>
                <a:schemeClr val="tx1"/>
              </a:solidFill>
              <a:latin typeface="Arial" panose="020B0604020202020204" pitchFamily="34" charset="0"/>
              <a:cs typeface="Arial" panose="020B0604020202020204" pitchFamily="34" charset="0"/>
            </a:rPr>
            <a:t>Budget Waste</a:t>
          </a:r>
        </a:p>
        <a:p>
          <a:r>
            <a:rPr lang="en-GB" sz="1100" b="1">
              <a:solidFill>
                <a:schemeClr val="tx1"/>
              </a:solidFill>
              <a:latin typeface="Arial" panose="020B0604020202020204" pitchFamily="34" charset="0"/>
              <a:cs typeface="Arial" panose="020B0604020202020204" pitchFamily="34" charset="0"/>
            </a:rPr>
            <a:t>+ more</a:t>
          </a:r>
        </a:p>
      </dgm:t>
    </dgm:pt>
    <dgm:pt modelId="{7D4EA85F-7E72-7F49-AB34-215B162C4625}" type="parTrans" cxnId="{C4240CE6-FE35-0242-8CC8-DDDE6EE9D229}">
      <dgm:prSet/>
      <dgm:spPr/>
      <dgm:t>
        <a:bodyPr/>
        <a:lstStyle/>
        <a:p>
          <a:endParaRPr lang="en-GB">
            <a:latin typeface="Arial" panose="020B0604020202020204" pitchFamily="34" charset="0"/>
            <a:cs typeface="Arial" panose="020B0604020202020204" pitchFamily="34" charset="0"/>
          </a:endParaRPr>
        </a:p>
      </dgm:t>
    </dgm:pt>
    <dgm:pt modelId="{91B3F854-166D-A14E-9B33-860D805193E4}" type="sibTrans" cxnId="{C4240CE6-FE35-0242-8CC8-DDDE6EE9D229}">
      <dgm:prSet/>
      <dgm:spPr/>
      <dgm:t>
        <a:bodyPr/>
        <a:lstStyle/>
        <a:p>
          <a:endParaRPr lang="en-GB">
            <a:latin typeface="Arial" panose="020B0604020202020204" pitchFamily="34" charset="0"/>
            <a:cs typeface="Arial" panose="020B0604020202020204" pitchFamily="34" charset="0"/>
          </a:endParaRPr>
        </a:p>
      </dgm:t>
    </dgm:pt>
    <dgm:pt modelId="{FE4B93DA-951C-F340-BB5D-34696DC5E285}" type="pres">
      <dgm:prSet presAssocID="{D28E98FD-9847-4940-8AB6-AC1DD03F4126}" presName="Name0" presStyleCnt="0">
        <dgm:presLayoutVars>
          <dgm:chPref val="1"/>
          <dgm:dir/>
          <dgm:animOne val="branch"/>
          <dgm:animLvl val="lvl"/>
          <dgm:resizeHandles/>
        </dgm:presLayoutVars>
      </dgm:prSet>
      <dgm:spPr/>
    </dgm:pt>
    <dgm:pt modelId="{E7D37B62-6D12-9544-A091-509548C37526}" type="pres">
      <dgm:prSet presAssocID="{8436E4DA-4C30-E144-A2CE-B25F68D5DD01}" presName="vertOne" presStyleCnt="0"/>
      <dgm:spPr/>
    </dgm:pt>
    <dgm:pt modelId="{F4435D9A-4FAF-5840-AB07-82B450941381}" type="pres">
      <dgm:prSet presAssocID="{8436E4DA-4C30-E144-A2CE-B25F68D5DD01}" presName="txOne" presStyleLbl="node0" presStyleIdx="0" presStyleCnt="3">
        <dgm:presLayoutVars>
          <dgm:chPref val="3"/>
        </dgm:presLayoutVars>
      </dgm:prSet>
      <dgm:spPr>
        <a:prstGeom prst="round2DiagRect">
          <a:avLst/>
        </a:prstGeom>
      </dgm:spPr>
    </dgm:pt>
    <dgm:pt modelId="{FE7BA531-9F7D-3548-98AA-017C2F3A33F3}" type="pres">
      <dgm:prSet presAssocID="{8436E4DA-4C30-E144-A2CE-B25F68D5DD01}" presName="horzOne" presStyleCnt="0"/>
      <dgm:spPr/>
    </dgm:pt>
    <dgm:pt modelId="{78CA7EA9-2FEE-1A45-8510-4FB44C9E7760}" type="pres">
      <dgm:prSet presAssocID="{90005A5F-DE8B-1848-8178-9332E832C9DF}" presName="sibSpaceOne" presStyleCnt="0"/>
      <dgm:spPr/>
    </dgm:pt>
    <dgm:pt modelId="{FDEF218F-6A32-2148-AE86-F33172C0C38F}" type="pres">
      <dgm:prSet presAssocID="{2BBA40BF-DDF9-9D48-86C9-A41511C9E8DE}" presName="vertOne" presStyleCnt="0"/>
      <dgm:spPr/>
    </dgm:pt>
    <dgm:pt modelId="{BB4B51C2-D711-B244-BD51-01E06782FC0D}" type="pres">
      <dgm:prSet presAssocID="{2BBA40BF-DDF9-9D48-86C9-A41511C9E8DE}" presName="txOne" presStyleLbl="node0" presStyleIdx="1" presStyleCnt="3">
        <dgm:presLayoutVars>
          <dgm:chPref val="3"/>
        </dgm:presLayoutVars>
      </dgm:prSet>
      <dgm:spPr>
        <a:prstGeom prst="round2DiagRect">
          <a:avLst/>
        </a:prstGeom>
      </dgm:spPr>
    </dgm:pt>
    <dgm:pt modelId="{9F12C994-C787-9A40-AEF2-9C0EF9FC7DDA}" type="pres">
      <dgm:prSet presAssocID="{2BBA40BF-DDF9-9D48-86C9-A41511C9E8DE}" presName="horzOne" presStyleCnt="0"/>
      <dgm:spPr/>
    </dgm:pt>
    <dgm:pt modelId="{67709096-89AF-B846-861D-4261D21EB9AD}" type="pres">
      <dgm:prSet presAssocID="{9F5F901D-778E-6B4E-A9F3-18DDF14DC9F0}" presName="sibSpaceOne" presStyleCnt="0"/>
      <dgm:spPr/>
    </dgm:pt>
    <dgm:pt modelId="{3454EC31-051F-8E4B-91B1-293DF71213D7}" type="pres">
      <dgm:prSet presAssocID="{6E99E816-91BE-BE49-81B6-EBF42AE1FAE9}" presName="vertOne" presStyleCnt="0"/>
      <dgm:spPr/>
    </dgm:pt>
    <dgm:pt modelId="{AD3F2B14-DE0D-C449-AE7C-E8B816BD2589}" type="pres">
      <dgm:prSet presAssocID="{6E99E816-91BE-BE49-81B6-EBF42AE1FAE9}" presName="txOne" presStyleLbl="node0" presStyleIdx="2" presStyleCnt="3">
        <dgm:presLayoutVars>
          <dgm:chPref val="3"/>
        </dgm:presLayoutVars>
      </dgm:prSet>
      <dgm:spPr>
        <a:prstGeom prst="round2DiagRect">
          <a:avLst/>
        </a:prstGeom>
      </dgm:spPr>
    </dgm:pt>
    <dgm:pt modelId="{C1E30BFD-8B7C-AE4A-8EAF-B36E5F051A8D}" type="pres">
      <dgm:prSet presAssocID="{6E99E816-91BE-BE49-81B6-EBF42AE1FAE9}" presName="horzOne" presStyleCnt="0"/>
      <dgm:spPr/>
    </dgm:pt>
  </dgm:ptLst>
  <dgm:cxnLst>
    <dgm:cxn modelId="{9E7A5A13-705E-8649-9E45-569614A85865}" srcId="{D28E98FD-9847-4940-8AB6-AC1DD03F4126}" destId="{8436E4DA-4C30-E144-A2CE-B25F68D5DD01}" srcOrd="0" destOrd="0" parTransId="{3D6C37D2-A3E0-E740-B916-E1B42271DC3D}" sibTransId="{90005A5F-DE8B-1848-8178-9332E832C9DF}"/>
    <dgm:cxn modelId="{58EC6133-C82A-3C42-A29B-BFCBA229A810}" type="presOf" srcId="{6E99E816-91BE-BE49-81B6-EBF42AE1FAE9}" destId="{AD3F2B14-DE0D-C449-AE7C-E8B816BD2589}" srcOrd="0" destOrd="0" presId="urn:microsoft.com/office/officeart/2005/8/layout/hierarchy4"/>
    <dgm:cxn modelId="{BB45366A-5522-2342-A140-C9DF0EBD4BD4}" type="presOf" srcId="{D28E98FD-9847-4940-8AB6-AC1DD03F4126}" destId="{FE4B93DA-951C-F340-BB5D-34696DC5E285}" srcOrd="0" destOrd="0" presId="urn:microsoft.com/office/officeart/2005/8/layout/hierarchy4"/>
    <dgm:cxn modelId="{DABFB1A9-BAB6-6249-840C-E7D4E9C7CCB2}" srcId="{D28E98FD-9847-4940-8AB6-AC1DD03F4126}" destId="{2BBA40BF-DDF9-9D48-86C9-A41511C9E8DE}" srcOrd="1" destOrd="0" parTransId="{13F1C0DD-3637-EE4C-8414-9C9988154046}" sibTransId="{9F5F901D-778E-6B4E-A9F3-18DDF14DC9F0}"/>
    <dgm:cxn modelId="{C4240CE6-FE35-0242-8CC8-DDDE6EE9D229}" srcId="{D28E98FD-9847-4940-8AB6-AC1DD03F4126}" destId="{6E99E816-91BE-BE49-81B6-EBF42AE1FAE9}" srcOrd="2" destOrd="0" parTransId="{7D4EA85F-7E72-7F49-AB34-215B162C4625}" sibTransId="{91B3F854-166D-A14E-9B33-860D805193E4}"/>
    <dgm:cxn modelId="{B537BAF0-2E78-1340-9D74-BB7B6A8BAB9F}" type="presOf" srcId="{2BBA40BF-DDF9-9D48-86C9-A41511C9E8DE}" destId="{BB4B51C2-D711-B244-BD51-01E06782FC0D}" srcOrd="0" destOrd="0" presId="urn:microsoft.com/office/officeart/2005/8/layout/hierarchy4"/>
    <dgm:cxn modelId="{7471E6FF-9535-914D-9622-989B41521429}" type="presOf" srcId="{8436E4DA-4C30-E144-A2CE-B25F68D5DD01}" destId="{F4435D9A-4FAF-5840-AB07-82B450941381}" srcOrd="0" destOrd="0" presId="urn:microsoft.com/office/officeart/2005/8/layout/hierarchy4"/>
    <dgm:cxn modelId="{DE119700-5F92-8240-BDA6-67A045E06C8B}" type="presParOf" srcId="{FE4B93DA-951C-F340-BB5D-34696DC5E285}" destId="{E7D37B62-6D12-9544-A091-509548C37526}" srcOrd="0" destOrd="0" presId="urn:microsoft.com/office/officeart/2005/8/layout/hierarchy4"/>
    <dgm:cxn modelId="{D318DB34-4656-FA40-8765-B9EC0773A218}" type="presParOf" srcId="{E7D37B62-6D12-9544-A091-509548C37526}" destId="{F4435D9A-4FAF-5840-AB07-82B450941381}" srcOrd="0" destOrd="0" presId="urn:microsoft.com/office/officeart/2005/8/layout/hierarchy4"/>
    <dgm:cxn modelId="{308C796B-39A5-324A-B472-6A1A2D908CC0}" type="presParOf" srcId="{E7D37B62-6D12-9544-A091-509548C37526}" destId="{FE7BA531-9F7D-3548-98AA-017C2F3A33F3}" srcOrd="1" destOrd="0" presId="urn:microsoft.com/office/officeart/2005/8/layout/hierarchy4"/>
    <dgm:cxn modelId="{11524352-04A5-3A41-8491-8CB246F0829E}" type="presParOf" srcId="{FE4B93DA-951C-F340-BB5D-34696DC5E285}" destId="{78CA7EA9-2FEE-1A45-8510-4FB44C9E7760}" srcOrd="1" destOrd="0" presId="urn:microsoft.com/office/officeart/2005/8/layout/hierarchy4"/>
    <dgm:cxn modelId="{73422D3C-2251-474D-837D-36BDC413AF7B}" type="presParOf" srcId="{FE4B93DA-951C-F340-BB5D-34696DC5E285}" destId="{FDEF218F-6A32-2148-AE86-F33172C0C38F}" srcOrd="2" destOrd="0" presId="urn:microsoft.com/office/officeart/2005/8/layout/hierarchy4"/>
    <dgm:cxn modelId="{34E10DB6-9CC9-5F4B-8531-1AAA397A0462}" type="presParOf" srcId="{FDEF218F-6A32-2148-AE86-F33172C0C38F}" destId="{BB4B51C2-D711-B244-BD51-01E06782FC0D}" srcOrd="0" destOrd="0" presId="urn:microsoft.com/office/officeart/2005/8/layout/hierarchy4"/>
    <dgm:cxn modelId="{87ACAC2C-2D80-894C-A4A7-0D6A783B2038}" type="presParOf" srcId="{FDEF218F-6A32-2148-AE86-F33172C0C38F}" destId="{9F12C994-C787-9A40-AEF2-9C0EF9FC7DDA}" srcOrd="1" destOrd="0" presId="urn:microsoft.com/office/officeart/2005/8/layout/hierarchy4"/>
    <dgm:cxn modelId="{2460139B-F9E4-6D48-8FA4-DD343A81F129}" type="presParOf" srcId="{FE4B93DA-951C-F340-BB5D-34696DC5E285}" destId="{67709096-89AF-B846-861D-4261D21EB9AD}" srcOrd="3" destOrd="0" presId="urn:microsoft.com/office/officeart/2005/8/layout/hierarchy4"/>
    <dgm:cxn modelId="{60AC6B83-FBCE-9A4B-B2C3-811620E7CBCF}" type="presParOf" srcId="{FE4B93DA-951C-F340-BB5D-34696DC5E285}" destId="{3454EC31-051F-8E4B-91B1-293DF71213D7}" srcOrd="4" destOrd="0" presId="urn:microsoft.com/office/officeart/2005/8/layout/hierarchy4"/>
    <dgm:cxn modelId="{927275DB-8146-8744-91D7-5BF2CEA76602}" type="presParOf" srcId="{3454EC31-051F-8E4B-91B1-293DF71213D7}" destId="{AD3F2B14-DE0D-C449-AE7C-E8B816BD2589}" srcOrd="0" destOrd="0" presId="urn:microsoft.com/office/officeart/2005/8/layout/hierarchy4"/>
    <dgm:cxn modelId="{51AFB743-083D-9040-81B2-5EFA1BBDFE91}" type="presParOf" srcId="{3454EC31-051F-8E4B-91B1-293DF71213D7}" destId="{C1E30BFD-8B7C-AE4A-8EAF-B36E5F051A8D}" srcOrd="1" destOrd="0" presId="urn:microsoft.com/office/officeart/2005/8/layout/hierarchy4"/>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35D9A-4FAF-5840-AB07-82B450941381}">
      <dsp:nvSpPr>
        <dsp:cNvPr id="0" name=""/>
        <dsp:cNvSpPr/>
      </dsp:nvSpPr>
      <dsp:spPr>
        <a:xfrm>
          <a:off x="2749" y="1218"/>
          <a:ext cx="7442734" cy="1183116"/>
        </a:xfrm>
        <a:prstGeom prst="round2DiagRect">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a:latin typeface="Arial" panose="020B0604020202020204" pitchFamily="34" charset="0"/>
              <a:cs typeface="Arial" panose="020B0604020202020204" pitchFamily="34" charset="0"/>
            </a:rPr>
            <a:t>Veracity Protection Platform</a:t>
          </a:r>
        </a:p>
      </dsp:txBody>
      <dsp:txXfrm>
        <a:off x="60504" y="58973"/>
        <a:ext cx="7327224" cy="1067606"/>
      </dsp:txXfrm>
    </dsp:sp>
    <dsp:sp modelId="{FA64D401-4204-2646-AA8B-1C4442819BCF}">
      <dsp:nvSpPr>
        <dsp:cNvPr id="0" name=""/>
        <dsp:cNvSpPr/>
      </dsp:nvSpPr>
      <dsp:spPr>
        <a:xfrm>
          <a:off x="2749" y="1376999"/>
          <a:ext cx="3571369" cy="1183116"/>
        </a:xfrm>
        <a:prstGeom prst="round2Diag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Digital Product Protection</a:t>
          </a:r>
        </a:p>
        <a:p>
          <a:pPr marL="0" lvl="0" indent="0" algn="ctr" defTabSz="711200">
            <a:lnSpc>
              <a:spcPct val="90000"/>
            </a:lnSpc>
            <a:spcBef>
              <a:spcPct val="0"/>
            </a:spcBef>
            <a:spcAft>
              <a:spcPct val="35000"/>
            </a:spcAft>
            <a:buNone/>
          </a:pPr>
          <a:r>
            <a:rPr lang="en-GB" sz="2400" b="1" kern="1200">
              <a:latin typeface="Arial" panose="020B0604020202020204" pitchFamily="34" charset="0"/>
              <a:cs typeface="Arial" panose="020B0604020202020204" pitchFamily="34" charset="0"/>
            </a:rPr>
            <a:t>Web Threat</a:t>
          </a:r>
        </a:p>
      </dsp:txBody>
      <dsp:txXfrm>
        <a:off x="60504" y="1434754"/>
        <a:ext cx="3455859" cy="1067606"/>
      </dsp:txXfrm>
    </dsp:sp>
    <dsp:sp modelId="{1C2DEA58-8C33-E249-A068-4B47A0868E2B}">
      <dsp:nvSpPr>
        <dsp:cNvPr id="0" name=""/>
        <dsp:cNvSpPr/>
      </dsp:nvSpPr>
      <dsp:spPr>
        <a:xfrm>
          <a:off x="3874114" y="1376999"/>
          <a:ext cx="3571369" cy="1183116"/>
        </a:xfrm>
        <a:prstGeom prst="round2Diag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Digital Advertising Protection</a:t>
          </a:r>
        </a:p>
        <a:p>
          <a:pPr marL="0" lvl="0" indent="0" algn="ctr" defTabSz="711200">
            <a:lnSpc>
              <a:spcPct val="90000"/>
            </a:lnSpc>
            <a:spcBef>
              <a:spcPct val="0"/>
            </a:spcBef>
            <a:spcAft>
              <a:spcPct val="35000"/>
            </a:spcAft>
            <a:buNone/>
          </a:pPr>
          <a:r>
            <a:rPr lang="en-GB" sz="2400" b="1" kern="1200">
              <a:latin typeface="Arial" panose="020B0604020202020204" pitchFamily="34" charset="0"/>
              <a:cs typeface="Arial" panose="020B0604020202020204" pitchFamily="34" charset="0"/>
            </a:rPr>
            <a:t>Ad Fraud</a:t>
          </a:r>
        </a:p>
      </dsp:txBody>
      <dsp:txXfrm>
        <a:off x="3931869" y="1434754"/>
        <a:ext cx="3455859" cy="10676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35D9A-4FAF-5840-AB07-82B450941381}">
      <dsp:nvSpPr>
        <dsp:cNvPr id="0" name=""/>
        <dsp:cNvSpPr/>
      </dsp:nvSpPr>
      <dsp:spPr>
        <a:xfrm>
          <a:off x="5513" y="0"/>
          <a:ext cx="2229378" cy="2136680"/>
        </a:xfrm>
        <a:prstGeom prst="round2DiagRect">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latin typeface="Arial" panose="020B0604020202020204" pitchFamily="34" charset="0"/>
              <a:cs typeface="Arial" panose="020B0604020202020204" pitchFamily="34" charset="0"/>
            </a:rPr>
            <a:t>Problems WTP solves:</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Data Theft</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Fake Accounts</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Data Scraping</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Account Takeovers</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Attack Scouting</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Basket Blocking</a:t>
          </a:r>
        </a:p>
      </dsp:txBody>
      <dsp:txXfrm>
        <a:off x="109817" y="104304"/>
        <a:ext cx="2020770" cy="1928072"/>
      </dsp:txXfrm>
    </dsp:sp>
    <dsp:sp modelId="{BB4B51C2-D711-B244-BD51-01E06782FC0D}">
      <dsp:nvSpPr>
        <dsp:cNvPr id="0" name=""/>
        <dsp:cNvSpPr/>
      </dsp:nvSpPr>
      <dsp:spPr>
        <a:xfrm>
          <a:off x="2609427" y="0"/>
          <a:ext cx="2229378" cy="2136680"/>
        </a:xfrm>
        <a:prstGeom prst="round2DiagRect">
          <a:avLst/>
        </a:prstGeom>
        <a:gradFill flip="none" rotWithShape="0">
          <a:gsLst>
            <a:gs pos="0">
              <a:schemeClr val="tx2">
                <a:lumMod val="20000"/>
                <a:lumOff val="80000"/>
              </a:schemeClr>
            </a:gs>
            <a:gs pos="100000">
              <a:schemeClr val="accent2">
                <a:lumMod val="40000"/>
                <a:lumOff val="60000"/>
              </a:schemeClr>
            </a:gs>
          </a:gsLst>
          <a:lin ang="0" scaled="0"/>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latin typeface="Arial" panose="020B0604020202020204" pitchFamily="34" charset="0"/>
              <a:cs typeface="Arial" panose="020B0604020202020204" pitchFamily="34" charset="0"/>
            </a:rPr>
            <a:t>Problems both solve:</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Data Contamination</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 more</a:t>
          </a:r>
          <a:endParaRPr lang="en-GB" sz="2100" b="1" kern="1200">
            <a:solidFill>
              <a:schemeClr val="tx1"/>
            </a:solidFill>
            <a:latin typeface="Arial" panose="020B0604020202020204" pitchFamily="34" charset="0"/>
            <a:cs typeface="Arial" panose="020B0604020202020204" pitchFamily="34" charset="0"/>
          </a:endParaRPr>
        </a:p>
      </dsp:txBody>
      <dsp:txXfrm>
        <a:off x="2713731" y="104304"/>
        <a:ext cx="2020770" cy="1928072"/>
      </dsp:txXfrm>
    </dsp:sp>
    <dsp:sp modelId="{AD3F2B14-DE0D-C449-AE7C-E8B816BD2589}">
      <dsp:nvSpPr>
        <dsp:cNvPr id="0" name=""/>
        <dsp:cNvSpPr/>
      </dsp:nvSpPr>
      <dsp:spPr>
        <a:xfrm>
          <a:off x="5213341" y="0"/>
          <a:ext cx="2229378" cy="2136680"/>
        </a:xfrm>
        <a:prstGeom prst="round2DiagRect">
          <a:avLst/>
        </a:prstGeom>
        <a:solidFill>
          <a:schemeClr val="accent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latin typeface="Arial" panose="020B0604020202020204" pitchFamily="34" charset="0"/>
              <a:cs typeface="Arial" panose="020B0604020202020204" pitchFamily="34" charset="0"/>
            </a:rPr>
            <a:t>Problems AFP solves:</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Ad Abuse</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Budget Waste</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 more</a:t>
          </a:r>
        </a:p>
      </dsp:txBody>
      <dsp:txXfrm>
        <a:off x="5317645" y="104304"/>
        <a:ext cx="2020770" cy="19280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469EA-F554-4346-AE2A-5D8985CD395C}" type="datetimeFigureOut">
              <a:rPr lang="en-GB" smtClean="0"/>
              <a:t>19/11/2024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3437E-2A3D-4863-98F3-762811850D05}" type="slidenum">
              <a:rPr lang="en-GB" smtClean="0"/>
              <a:t>‹#›</a:t>
            </a:fld>
            <a:endParaRPr lang="en-GB"/>
          </a:p>
        </p:txBody>
      </p:sp>
    </p:spTree>
    <p:extLst>
      <p:ext uri="{BB962C8B-B14F-4D97-AF65-F5344CB8AC3E}">
        <p14:creationId xmlns:p14="http://schemas.microsoft.com/office/powerpoint/2010/main" val="1735160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763437E-2A3D-4863-98F3-762811850D05}" type="slidenum">
              <a:rPr lang="en-GB" smtClean="0"/>
              <a:t>1</a:t>
            </a:fld>
            <a:endParaRPr lang="en-GB"/>
          </a:p>
        </p:txBody>
      </p:sp>
    </p:spTree>
    <p:extLst>
      <p:ext uri="{BB962C8B-B14F-4D97-AF65-F5344CB8AC3E}">
        <p14:creationId xmlns:p14="http://schemas.microsoft.com/office/powerpoint/2010/main" val="1390420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242424"/>
                </a:solidFill>
                <a:effectLst/>
                <a:latin typeface="Calibri Light" panose="020F0302020204030204" pitchFamily="34" charset="0"/>
              </a:rPr>
              <a:t>Technological Impact of the Year</a:t>
            </a:r>
            <a:endParaRPr lang="en-GB"/>
          </a:p>
        </p:txBody>
      </p:sp>
      <p:sp>
        <p:nvSpPr>
          <p:cNvPr id="4" name="Slide Number Placeholder 3"/>
          <p:cNvSpPr>
            <a:spLocks noGrp="1"/>
          </p:cNvSpPr>
          <p:nvPr>
            <p:ph type="sldNum" sz="quarter" idx="5"/>
          </p:nvPr>
        </p:nvSpPr>
        <p:spPr/>
        <p:txBody>
          <a:bodyPr/>
          <a:lstStyle/>
          <a:p>
            <a:fld id="{7763437E-2A3D-4863-98F3-762811850D05}" type="slidenum">
              <a:rPr lang="en-GB" smtClean="0"/>
              <a:t>4</a:t>
            </a:fld>
            <a:endParaRPr lang="en-GB"/>
          </a:p>
        </p:txBody>
      </p:sp>
    </p:spTree>
    <p:extLst>
      <p:ext uri="{BB962C8B-B14F-4D97-AF65-F5344CB8AC3E}">
        <p14:creationId xmlns:p14="http://schemas.microsoft.com/office/powerpoint/2010/main" val="176933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763437E-2A3D-4863-98F3-762811850D05}" type="slidenum">
              <a:rPr lang="en-GB" smtClean="0"/>
              <a:t>17</a:t>
            </a:fld>
            <a:endParaRPr lang="en-GB"/>
          </a:p>
        </p:txBody>
      </p:sp>
    </p:spTree>
    <p:extLst>
      <p:ext uri="{BB962C8B-B14F-4D97-AF65-F5344CB8AC3E}">
        <p14:creationId xmlns:p14="http://schemas.microsoft.com/office/powerpoint/2010/main" val="952669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83C023-73DB-DA96-58D9-278C9A330CB5}"/>
              </a:ext>
            </a:extLst>
          </p:cNvPr>
          <p:cNvPicPr>
            <a:picLocks noChangeAspect="1"/>
          </p:cNvPicPr>
          <p:nvPr userDrawn="1"/>
        </p:nvPicPr>
        <p:blipFill>
          <a:blip r:embed="rId2"/>
          <a:srcRect/>
          <a:stretch/>
        </p:blipFill>
        <p:spPr>
          <a:xfrm>
            <a:off x="0" y="1"/>
            <a:ext cx="12192001" cy="6858000"/>
          </a:xfrm>
          <a:prstGeom prst="rect">
            <a:avLst/>
          </a:prstGeom>
        </p:spPr>
      </p:pic>
      <p:sp>
        <p:nvSpPr>
          <p:cNvPr id="2" name="Title 1">
            <a:extLst>
              <a:ext uri="{FF2B5EF4-FFF2-40B4-BE49-F238E27FC236}">
                <a16:creationId xmlns:a16="http://schemas.microsoft.com/office/drawing/2014/main" id="{C3CFAD41-AFB6-3022-BB6B-6811C000260C}"/>
              </a:ext>
            </a:extLst>
          </p:cNvPr>
          <p:cNvSpPr>
            <a:spLocks noGrp="1"/>
          </p:cNvSpPr>
          <p:nvPr>
            <p:ph type="ctrTitle"/>
          </p:nvPr>
        </p:nvSpPr>
        <p:spPr>
          <a:xfrm>
            <a:off x="442175" y="4108360"/>
            <a:ext cx="9144000" cy="1771315"/>
          </a:xfrm>
        </p:spPr>
        <p:txBody>
          <a:bodyPr anchor="b">
            <a:normAutofit/>
          </a:bodyPr>
          <a:lstStyle>
            <a:lvl1pPr algn="l">
              <a:defRPr sz="4800" b="1">
                <a:solidFill>
                  <a:schemeClr val="tx2"/>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897C43A-39F9-9EBA-93B0-952C539EF67B}"/>
              </a:ext>
            </a:extLst>
          </p:cNvPr>
          <p:cNvSpPr>
            <a:spLocks noGrp="1"/>
          </p:cNvSpPr>
          <p:nvPr>
            <p:ph type="subTitle" idx="1"/>
          </p:nvPr>
        </p:nvSpPr>
        <p:spPr>
          <a:xfrm>
            <a:off x="442175" y="5971751"/>
            <a:ext cx="9144000" cy="403292"/>
          </a:xfrm>
        </p:spPr>
        <p:txBody>
          <a:bodyPr/>
          <a:lstStyle>
            <a:lvl1pPr marL="0" indent="0" algn="l">
              <a:buNone/>
              <a:defRPr sz="2400" b="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1" name="Picture 10" descr="A black and white sign with white text&#10;&#10;Description automatically generated">
            <a:extLst>
              <a:ext uri="{FF2B5EF4-FFF2-40B4-BE49-F238E27FC236}">
                <a16:creationId xmlns:a16="http://schemas.microsoft.com/office/drawing/2014/main" id="{5F32E1B8-C64E-2731-48E4-E0C96E5550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2175" y="482957"/>
            <a:ext cx="2607013" cy="651753"/>
          </a:xfrm>
          <a:prstGeom prst="rect">
            <a:avLst/>
          </a:prstGeom>
        </p:spPr>
      </p:pic>
      <p:sp>
        <p:nvSpPr>
          <p:cNvPr id="4" name="TextBox 3">
            <a:extLst>
              <a:ext uri="{FF2B5EF4-FFF2-40B4-BE49-F238E27FC236}">
                <a16:creationId xmlns:a16="http://schemas.microsoft.com/office/drawing/2014/main" id="{3ACFE09F-A530-F8E9-D28A-86AEE9DBFF34}"/>
              </a:ext>
            </a:extLst>
          </p:cNvPr>
          <p:cNvSpPr txBox="1"/>
          <p:nvPr userDrawn="1"/>
        </p:nvSpPr>
        <p:spPr>
          <a:xfrm>
            <a:off x="0" y="6642556"/>
            <a:ext cx="7235982" cy="200055"/>
          </a:xfrm>
          <a:prstGeom prst="rect">
            <a:avLst/>
          </a:prstGeom>
          <a:noFill/>
        </p:spPr>
        <p:txBody>
          <a:bodyPr wrap="square">
            <a:spAutoFit/>
          </a:bodyPr>
          <a:lstStyle/>
          <a:p>
            <a:pPr algn="l"/>
            <a:r>
              <a:rPr lang="en-GB" sz="700">
                <a:latin typeface="Arial" panose="020B0604020202020204" pitchFamily="34" charset="0"/>
                <a:ea typeface="Verdana" panose="020B0604030504040204" pitchFamily="34" charset="0"/>
                <a:cs typeface="Arial" panose="020B0604020202020204" pitchFamily="34" charset="0"/>
              </a:rPr>
              <a:t>(c) 2024 This document is copyright protected for Veracity Trust Network APAC PTE Ltd. All rights reserved. Commercial-in-Confidence.</a:t>
            </a:r>
          </a:p>
        </p:txBody>
      </p:sp>
      <p:sp>
        <p:nvSpPr>
          <p:cNvPr id="5" name="TextBox 4">
            <a:extLst>
              <a:ext uri="{FF2B5EF4-FFF2-40B4-BE49-F238E27FC236}">
                <a16:creationId xmlns:a16="http://schemas.microsoft.com/office/drawing/2014/main" id="{22943907-E528-C942-2653-BB33015132C5}"/>
              </a:ext>
            </a:extLst>
          </p:cNvPr>
          <p:cNvSpPr txBox="1"/>
          <p:nvPr userDrawn="1"/>
        </p:nvSpPr>
        <p:spPr>
          <a:xfrm>
            <a:off x="11830557" y="6602284"/>
            <a:ext cx="361443" cy="261610"/>
          </a:xfrm>
          <a:prstGeom prst="rect">
            <a:avLst/>
          </a:prstGeom>
          <a:noFill/>
        </p:spPr>
        <p:txBody>
          <a:bodyPr wrap="square" rtlCol="0">
            <a:spAutoFit/>
          </a:bodyPr>
          <a:lstStyle/>
          <a:p>
            <a:pPr algn="ctr"/>
            <a:fld id="{2AB7E029-58E7-4B66-9DA9-565ED2C27BB6}" type="slidenum">
              <a:rPr lang="en-GB" sz="1100" smtClean="0">
                <a:latin typeface="Plus Jakarta Sans"/>
              </a:rPr>
              <a:pPr algn="ctr"/>
              <a:t>‹#›</a:t>
            </a:fld>
            <a:endParaRPr lang="en-GB" sz="1100">
              <a:latin typeface="Plus Jakarta Sans"/>
            </a:endParaRPr>
          </a:p>
        </p:txBody>
      </p:sp>
    </p:spTree>
    <p:extLst>
      <p:ext uri="{BB962C8B-B14F-4D97-AF65-F5344CB8AC3E}">
        <p14:creationId xmlns:p14="http://schemas.microsoft.com/office/powerpoint/2010/main" val="9786114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776C-30BF-2C50-17CF-36147FA2A44C}"/>
              </a:ext>
            </a:extLst>
          </p:cNvPr>
          <p:cNvSpPr>
            <a:spLocks noGrp="1"/>
          </p:cNvSpPr>
          <p:nvPr>
            <p:ph type="title"/>
          </p:nvPr>
        </p:nvSpPr>
        <p:spPr>
          <a:xfrm>
            <a:off x="7729538" y="317500"/>
            <a:ext cx="4183062" cy="939800"/>
          </a:xfrm>
        </p:spPr>
        <p:txBody>
          <a:bodyPr anchor="t">
            <a:normAutofit/>
          </a:bodyPr>
          <a:lstStyle>
            <a:lvl1pPr>
              <a:defRPr sz="28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BCEDD0F-4066-EC9A-FC2D-9E53FA34C3BF}"/>
              </a:ext>
            </a:extLst>
          </p:cNvPr>
          <p:cNvSpPr>
            <a:spLocks noGrp="1"/>
          </p:cNvSpPr>
          <p:nvPr>
            <p:ph type="pic" idx="1"/>
          </p:nvPr>
        </p:nvSpPr>
        <p:spPr>
          <a:xfrm>
            <a:off x="0" y="0"/>
            <a:ext cx="7419975"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163DAD-8ED7-317B-4CC6-4696C5EAA505}"/>
              </a:ext>
            </a:extLst>
          </p:cNvPr>
          <p:cNvSpPr>
            <a:spLocks noGrp="1"/>
          </p:cNvSpPr>
          <p:nvPr>
            <p:ph type="body" sz="half" idx="2"/>
          </p:nvPr>
        </p:nvSpPr>
        <p:spPr>
          <a:xfrm>
            <a:off x="7729538" y="1435100"/>
            <a:ext cx="4183062" cy="5105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54643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B9FE-019C-4944-1DB7-36EC2F31BBBE}"/>
              </a:ext>
            </a:extLst>
          </p:cNvPr>
          <p:cNvSpPr>
            <a:spLocks noGrp="1"/>
          </p:cNvSpPr>
          <p:nvPr>
            <p:ph type="title"/>
          </p:nvPr>
        </p:nvSpPr>
        <p:spPr>
          <a:xfrm>
            <a:off x="838200" y="225425"/>
            <a:ext cx="10515600" cy="504825"/>
          </a:xfrm>
        </p:spPr>
        <p:txBody>
          <a:bodyPr/>
          <a:lstStyle>
            <a:lvl1pPr algn="ctr">
              <a:defRPr>
                <a:solidFill>
                  <a:schemeClr val="bg2"/>
                </a:solidFill>
              </a:defRPr>
            </a:lvl1pPr>
          </a:lstStyle>
          <a:p>
            <a:r>
              <a:rPr lang="en-GB"/>
              <a:t>Click to edit Master title style</a:t>
            </a:r>
            <a:endParaRPr lang="en-US"/>
          </a:p>
        </p:txBody>
      </p:sp>
      <p:sp>
        <p:nvSpPr>
          <p:cNvPr id="4" name="TextBox 3">
            <a:extLst>
              <a:ext uri="{FF2B5EF4-FFF2-40B4-BE49-F238E27FC236}">
                <a16:creationId xmlns:a16="http://schemas.microsoft.com/office/drawing/2014/main" id="{33785A8D-2965-A7D1-B9E5-467721279157}"/>
              </a:ext>
            </a:extLst>
          </p:cNvPr>
          <p:cNvSpPr txBox="1"/>
          <p:nvPr userDrawn="1"/>
        </p:nvSpPr>
        <p:spPr>
          <a:xfrm>
            <a:off x="11830557" y="6602284"/>
            <a:ext cx="361443" cy="261610"/>
          </a:xfrm>
          <a:prstGeom prst="rect">
            <a:avLst/>
          </a:prstGeom>
          <a:noFill/>
        </p:spPr>
        <p:txBody>
          <a:bodyPr wrap="square" rtlCol="0">
            <a:spAutoFit/>
          </a:bodyPr>
          <a:lstStyle/>
          <a:p>
            <a:pPr algn="ctr"/>
            <a:fld id="{2AB7E029-58E7-4B66-9DA9-565ED2C27BB6}" type="slidenum">
              <a:rPr lang="en-GB" sz="1100" smtClean="0">
                <a:solidFill>
                  <a:schemeClr val="bg1"/>
                </a:solidFill>
                <a:latin typeface="Plus Jakarta Sans"/>
              </a:rPr>
              <a:pPr algn="ctr"/>
              <a:t>‹#›</a:t>
            </a:fld>
            <a:endParaRPr lang="en-GB" sz="1100">
              <a:solidFill>
                <a:schemeClr val="bg1"/>
              </a:solidFill>
              <a:latin typeface="Plus Jakarta Sans"/>
            </a:endParaRPr>
          </a:p>
        </p:txBody>
      </p:sp>
      <p:sp>
        <p:nvSpPr>
          <p:cNvPr id="5" name="TextBox 4">
            <a:extLst>
              <a:ext uri="{FF2B5EF4-FFF2-40B4-BE49-F238E27FC236}">
                <a16:creationId xmlns:a16="http://schemas.microsoft.com/office/drawing/2014/main" id="{E690ED0A-148D-E09C-1E92-3FB8B71ADFAD}"/>
              </a:ext>
            </a:extLst>
          </p:cNvPr>
          <p:cNvSpPr txBox="1"/>
          <p:nvPr userDrawn="1"/>
        </p:nvSpPr>
        <p:spPr>
          <a:xfrm>
            <a:off x="2478009" y="6642556"/>
            <a:ext cx="7235982" cy="200055"/>
          </a:xfrm>
          <a:prstGeom prst="rect">
            <a:avLst/>
          </a:prstGeom>
          <a:noFill/>
        </p:spPr>
        <p:txBody>
          <a:bodyPr wrap="square">
            <a:spAutoFit/>
          </a:bodyPr>
          <a:lstStyle/>
          <a:p>
            <a:pPr algn="ctr"/>
            <a:r>
              <a:rPr lang="en-GB" sz="700">
                <a:solidFill>
                  <a:schemeClr val="bg1"/>
                </a:solidFill>
                <a:latin typeface="Arial" panose="020B0604020202020204" pitchFamily="34" charset="0"/>
                <a:ea typeface="Verdana" panose="020B0604030504040204" pitchFamily="34" charset="0"/>
                <a:cs typeface="Arial" panose="020B0604020202020204" pitchFamily="34" charset="0"/>
              </a:rPr>
              <a:t>(c) 2024 This document is copyright protected for Veracity Trust Network APAC PTE Ltd. All rights reserved. Commercial-in-Confidence.</a:t>
            </a:r>
          </a:p>
        </p:txBody>
      </p:sp>
    </p:spTree>
    <p:extLst>
      <p:ext uri="{BB962C8B-B14F-4D97-AF65-F5344CB8AC3E}">
        <p14:creationId xmlns:p14="http://schemas.microsoft.com/office/powerpoint/2010/main" val="30033304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13BF33-1164-FC2E-4C12-42CE188B397F}"/>
              </a:ext>
            </a:extLst>
          </p:cNvPr>
          <p:cNvSpPr txBox="1"/>
          <p:nvPr userDrawn="1"/>
        </p:nvSpPr>
        <p:spPr>
          <a:xfrm>
            <a:off x="11830557" y="6602284"/>
            <a:ext cx="361443" cy="261610"/>
          </a:xfrm>
          <a:prstGeom prst="rect">
            <a:avLst/>
          </a:prstGeom>
          <a:noFill/>
        </p:spPr>
        <p:txBody>
          <a:bodyPr wrap="square" rtlCol="0">
            <a:spAutoFit/>
          </a:bodyPr>
          <a:lstStyle/>
          <a:p>
            <a:pPr algn="ctr"/>
            <a:fld id="{2AB7E029-58E7-4B66-9DA9-565ED2C27BB6}" type="slidenum">
              <a:rPr lang="en-GB" sz="1100" smtClean="0">
                <a:solidFill>
                  <a:schemeClr val="bg1"/>
                </a:solidFill>
                <a:latin typeface="Plus Jakarta Sans"/>
              </a:rPr>
              <a:pPr algn="ctr"/>
              <a:t>‹#›</a:t>
            </a:fld>
            <a:endParaRPr lang="en-GB" sz="1100">
              <a:solidFill>
                <a:schemeClr val="bg1"/>
              </a:solidFill>
              <a:latin typeface="Plus Jakarta Sans"/>
            </a:endParaRPr>
          </a:p>
        </p:txBody>
      </p:sp>
      <p:sp>
        <p:nvSpPr>
          <p:cNvPr id="4" name="TextBox 3">
            <a:extLst>
              <a:ext uri="{FF2B5EF4-FFF2-40B4-BE49-F238E27FC236}">
                <a16:creationId xmlns:a16="http://schemas.microsoft.com/office/drawing/2014/main" id="{88CF7CA3-4143-B5DC-3D86-DE993C97DA1A}"/>
              </a:ext>
            </a:extLst>
          </p:cNvPr>
          <p:cNvSpPr txBox="1"/>
          <p:nvPr userDrawn="1"/>
        </p:nvSpPr>
        <p:spPr>
          <a:xfrm>
            <a:off x="2478009" y="6642556"/>
            <a:ext cx="7235982" cy="200055"/>
          </a:xfrm>
          <a:prstGeom prst="rect">
            <a:avLst/>
          </a:prstGeom>
          <a:noFill/>
        </p:spPr>
        <p:txBody>
          <a:bodyPr wrap="square">
            <a:spAutoFit/>
          </a:bodyPr>
          <a:lstStyle/>
          <a:p>
            <a:pPr algn="ctr"/>
            <a:r>
              <a:rPr lang="en-GB" sz="700">
                <a:solidFill>
                  <a:schemeClr val="bg1"/>
                </a:solidFill>
                <a:latin typeface="Arial" panose="020B0604020202020204" pitchFamily="34" charset="0"/>
                <a:ea typeface="Verdana" panose="020B0604030504040204" pitchFamily="34" charset="0"/>
                <a:cs typeface="Arial" panose="020B0604020202020204" pitchFamily="34" charset="0"/>
              </a:rPr>
              <a:t>(c) 2024 This document is copyright protected for Veracity Trust Network APAC PTE Ltd. All rights reserved. Commercial-in-Confidence.</a:t>
            </a:r>
          </a:p>
        </p:txBody>
      </p:sp>
    </p:spTree>
    <p:extLst>
      <p:ext uri="{BB962C8B-B14F-4D97-AF65-F5344CB8AC3E}">
        <p14:creationId xmlns:p14="http://schemas.microsoft.com/office/powerpoint/2010/main" val="7080745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776C-30BF-2C50-17CF-36147FA2A44C}"/>
              </a:ext>
            </a:extLst>
          </p:cNvPr>
          <p:cNvSpPr>
            <a:spLocks noGrp="1"/>
          </p:cNvSpPr>
          <p:nvPr>
            <p:ph type="title"/>
          </p:nvPr>
        </p:nvSpPr>
        <p:spPr>
          <a:xfrm>
            <a:off x="306388" y="317500"/>
            <a:ext cx="4183062" cy="939800"/>
          </a:xfrm>
        </p:spPr>
        <p:txBody>
          <a:bodyPr anchor="t">
            <a:normAutofit/>
          </a:bodyPr>
          <a:lstStyle>
            <a:lvl1pPr>
              <a:defRPr sz="2800">
                <a:solidFill>
                  <a:schemeClr val="bg2"/>
                </a:solidFil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BCEDD0F-4066-EC9A-FC2D-9E53FA34C3BF}"/>
              </a:ext>
            </a:extLst>
          </p:cNvPr>
          <p:cNvSpPr>
            <a:spLocks noGrp="1"/>
          </p:cNvSpPr>
          <p:nvPr>
            <p:ph type="pic" idx="1"/>
          </p:nvPr>
        </p:nvSpPr>
        <p:spPr>
          <a:xfrm>
            <a:off x="4772025" y="0"/>
            <a:ext cx="7419975" cy="6857999"/>
          </a:xfr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163DAD-8ED7-317B-4CC6-4696C5EAA505}"/>
              </a:ext>
            </a:extLst>
          </p:cNvPr>
          <p:cNvSpPr>
            <a:spLocks noGrp="1"/>
          </p:cNvSpPr>
          <p:nvPr>
            <p:ph type="body" sz="half" idx="2"/>
          </p:nvPr>
        </p:nvSpPr>
        <p:spPr>
          <a:xfrm>
            <a:off x="306388" y="1435100"/>
            <a:ext cx="4183062" cy="5105400"/>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TextBox 5">
            <a:extLst>
              <a:ext uri="{FF2B5EF4-FFF2-40B4-BE49-F238E27FC236}">
                <a16:creationId xmlns:a16="http://schemas.microsoft.com/office/drawing/2014/main" id="{FFF995CE-D203-6985-C9DA-ABCB51AC8765}"/>
              </a:ext>
            </a:extLst>
          </p:cNvPr>
          <p:cNvSpPr txBox="1"/>
          <p:nvPr userDrawn="1"/>
        </p:nvSpPr>
        <p:spPr>
          <a:xfrm>
            <a:off x="11830557" y="6602284"/>
            <a:ext cx="361443" cy="261610"/>
          </a:xfrm>
          <a:prstGeom prst="rect">
            <a:avLst/>
          </a:prstGeom>
          <a:noFill/>
        </p:spPr>
        <p:txBody>
          <a:bodyPr wrap="square" rtlCol="0">
            <a:spAutoFit/>
          </a:bodyPr>
          <a:lstStyle/>
          <a:p>
            <a:pPr algn="ctr"/>
            <a:fld id="{2AB7E029-58E7-4B66-9DA9-565ED2C27BB6}" type="slidenum">
              <a:rPr lang="en-GB" sz="1100" smtClean="0">
                <a:solidFill>
                  <a:schemeClr val="bg1"/>
                </a:solidFill>
                <a:latin typeface="Plus Jakarta Sans"/>
              </a:rPr>
              <a:pPr algn="ctr"/>
              <a:t>‹#›</a:t>
            </a:fld>
            <a:endParaRPr lang="en-GB" sz="1100">
              <a:solidFill>
                <a:schemeClr val="bg1"/>
              </a:solidFill>
              <a:latin typeface="Plus Jakarta Sans"/>
            </a:endParaRPr>
          </a:p>
        </p:txBody>
      </p:sp>
      <p:sp>
        <p:nvSpPr>
          <p:cNvPr id="7" name="TextBox 6">
            <a:extLst>
              <a:ext uri="{FF2B5EF4-FFF2-40B4-BE49-F238E27FC236}">
                <a16:creationId xmlns:a16="http://schemas.microsoft.com/office/drawing/2014/main" id="{F068556D-5557-D120-B48D-31B6320C898D}"/>
              </a:ext>
            </a:extLst>
          </p:cNvPr>
          <p:cNvSpPr txBox="1"/>
          <p:nvPr userDrawn="1"/>
        </p:nvSpPr>
        <p:spPr>
          <a:xfrm>
            <a:off x="2478009" y="6642556"/>
            <a:ext cx="7235982" cy="200055"/>
          </a:xfrm>
          <a:prstGeom prst="rect">
            <a:avLst/>
          </a:prstGeom>
          <a:noFill/>
        </p:spPr>
        <p:txBody>
          <a:bodyPr wrap="square">
            <a:spAutoFit/>
          </a:bodyPr>
          <a:lstStyle/>
          <a:p>
            <a:pPr algn="ctr"/>
            <a:r>
              <a:rPr lang="en-GB" sz="700">
                <a:solidFill>
                  <a:schemeClr val="bg1"/>
                </a:solidFill>
                <a:latin typeface="Arial" panose="020B0604020202020204" pitchFamily="34" charset="0"/>
                <a:ea typeface="Verdana" panose="020B0604030504040204" pitchFamily="34" charset="0"/>
                <a:cs typeface="Arial" panose="020B0604020202020204" pitchFamily="34" charset="0"/>
              </a:rPr>
              <a:t>(c) 2024 This document is copyright protected for Veracity Trust Network APAC PTE Ltd. All rights reserved. Commercial-in-Confidence.</a:t>
            </a:r>
          </a:p>
        </p:txBody>
      </p:sp>
    </p:spTree>
    <p:extLst>
      <p:ext uri="{BB962C8B-B14F-4D97-AF65-F5344CB8AC3E}">
        <p14:creationId xmlns:p14="http://schemas.microsoft.com/office/powerpoint/2010/main" val="20506820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776C-30BF-2C50-17CF-36147FA2A44C}"/>
              </a:ext>
            </a:extLst>
          </p:cNvPr>
          <p:cNvSpPr>
            <a:spLocks noGrp="1"/>
          </p:cNvSpPr>
          <p:nvPr>
            <p:ph type="title"/>
          </p:nvPr>
        </p:nvSpPr>
        <p:spPr>
          <a:xfrm>
            <a:off x="7729538" y="317500"/>
            <a:ext cx="4183062" cy="939800"/>
          </a:xfrm>
        </p:spPr>
        <p:txBody>
          <a:bodyPr anchor="t">
            <a:normAutofit/>
          </a:bodyPr>
          <a:lstStyle>
            <a:lvl1pPr>
              <a:defRPr sz="2800">
                <a:solidFill>
                  <a:schemeClr val="bg2"/>
                </a:solidFil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BCEDD0F-4066-EC9A-FC2D-9E53FA34C3BF}"/>
              </a:ext>
            </a:extLst>
          </p:cNvPr>
          <p:cNvSpPr>
            <a:spLocks noGrp="1"/>
          </p:cNvSpPr>
          <p:nvPr>
            <p:ph type="pic" idx="1"/>
          </p:nvPr>
        </p:nvSpPr>
        <p:spPr>
          <a:xfrm>
            <a:off x="0" y="0"/>
            <a:ext cx="7419975" cy="6857999"/>
          </a:xfr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163DAD-8ED7-317B-4CC6-4696C5EAA505}"/>
              </a:ext>
            </a:extLst>
          </p:cNvPr>
          <p:cNvSpPr>
            <a:spLocks noGrp="1"/>
          </p:cNvSpPr>
          <p:nvPr>
            <p:ph type="body" sz="half" idx="2"/>
          </p:nvPr>
        </p:nvSpPr>
        <p:spPr>
          <a:xfrm>
            <a:off x="7729538" y="1435100"/>
            <a:ext cx="4183062" cy="5105400"/>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TextBox 5">
            <a:extLst>
              <a:ext uri="{FF2B5EF4-FFF2-40B4-BE49-F238E27FC236}">
                <a16:creationId xmlns:a16="http://schemas.microsoft.com/office/drawing/2014/main" id="{5E90442D-A8DF-ABA0-8791-4482C44EFD74}"/>
              </a:ext>
            </a:extLst>
          </p:cNvPr>
          <p:cNvSpPr txBox="1"/>
          <p:nvPr userDrawn="1"/>
        </p:nvSpPr>
        <p:spPr>
          <a:xfrm>
            <a:off x="11830557" y="6602284"/>
            <a:ext cx="361443" cy="261610"/>
          </a:xfrm>
          <a:prstGeom prst="rect">
            <a:avLst/>
          </a:prstGeom>
          <a:noFill/>
        </p:spPr>
        <p:txBody>
          <a:bodyPr wrap="square" rtlCol="0">
            <a:spAutoFit/>
          </a:bodyPr>
          <a:lstStyle/>
          <a:p>
            <a:pPr algn="ctr"/>
            <a:fld id="{2AB7E029-58E7-4B66-9DA9-565ED2C27BB6}" type="slidenum">
              <a:rPr lang="en-GB" sz="1100" smtClean="0">
                <a:solidFill>
                  <a:schemeClr val="bg1"/>
                </a:solidFill>
                <a:latin typeface="Plus Jakarta Sans"/>
              </a:rPr>
              <a:pPr algn="ctr"/>
              <a:t>‹#›</a:t>
            </a:fld>
            <a:endParaRPr lang="en-GB" sz="1100">
              <a:solidFill>
                <a:schemeClr val="bg1"/>
              </a:solidFill>
              <a:latin typeface="Plus Jakarta Sans"/>
            </a:endParaRPr>
          </a:p>
        </p:txBody>
      </p:sp>
      <p:sp>
        <p:nvSpPr>
          <p:cNvPr id="7" name="TextBox 6">
            <a:extLst>
              <a:ext uri="{FF2B5EF4-FFF2-40B4-BE49-F238E27FC236}">
                <a16:creationId xmlns:a16="http://schemas.microsoft.com/office/drawing/2014/main" id="{86D20C05-9476-1EF6-1EB5-B25177B6C68C}"/>
              </a:ext>
            </a:extLst>
          </p:cNvPr>
          <p:cNvSpPr txBox="1"/>
          <p:nvPr userDrawn="1"/>
        </p:nvSpPr>
        <p:spPr>
          <a:xfrm>
            <a:off x="2478009" y="6642556"/>
            <a:ext cx="7235982" cy="200055"/>
          </a:xfrm>
          <a:prstGeom prst="rect">
            <a:avLst/>
          </a:prstGeom>
          <a:noFill/>
        </p:spPr>
        <p:txBody>
          <a:bodyPr wrap="square">
            <a:spAutoFit/>
          </a:bodyPr>
          <a:lstStyle/>
          <a:p>
            <a:pPr algn="ctr"/>
            <a:r>
              <a:rPr lang="en-GB" sz="700">
                <a:solidFill>
                  <a:schemeClr val="bg1"/>
                </a:solidFill>
                <a:latin typeface="Arial" panose="020B0604020202020204" pitchFamily="34" charset="0"/>
                <a:ea typeface="Verdana" panose="020B0604030504040204" pitchFamily="34" charset="0"/>
                <a:cs typeface="Arial" panose="020B0604020202020204" pitchFamily="34" charset="0"/>
              </a:rPr>
              <a:t>(c) 2024 This document is copyright protected for Veracity Trust Network APAC PTE Ltd. All rights reserved. Commercial-in-Confidence.</a:t>
            </a:r>
          </a:p>
        </p:txBody>
      </p:sp>
    </p:spTree>
    <p:extLst>
      <p:ext uri="{BB962C8B-B14F-4D97-AF65-F5344CB8AC3E}">
        <p14:creationId xmlns:p14="http://schemas.microsoft.com/office/powerpoint/2010/main" val="34410385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710AE6-ED92-EBDD-B7C0-4C2C42BA9590}"/>
              </a:ext>
            </a:extLst>
          </p:cNvPr>
          <p:cNvSpPr/>
          <p:nvPr userDrawn="1"/>
        </p:nvSpPr>
        <p:spPr>
          <a:xfrm>
            <a:off x="0" y="0"/>
            <a:ext cx="12192000" cy="10287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FD7F5D-F73F-A18D-1F9F-BE9607F462D3}"/>
              </a:ext>
            </a:extLst>
          </p:cNvPr>
          <p:cNvSpPr>
            <a:spLocks noGrp="1"/>
          </p:cNvSpPr>
          <p:nvPr>
            <p:ph type="title"/>
          </p:nvPr>
        </p:nvSpPr>
        <p:spPr>
          <a:xfrm>
            <a:off x="323850" y="261144"/>
            <a:ext cx="10515600" cy="594360"/>
          </a:xfrm>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233EB45-E2DF-13AB-8938-09FFEA564E9E}"/>
              </a:ext>
            </a:extLst>
          </p:cNvPr>
          <p:cNvSpPr>
            <a:spLocks noGrp="1"/>
          </p:cNvSpPr>
          <p:nvPr>
            <p:ph idx="1"/>
          </p:nvPr>
        </p:nvSpPr>
        <p:spPr>
          <a:xfrm>
            <a:off x="323850" y="1345564"/>
            <a:ext cx="11574780" cy="5251291"/>
          </a:xfrm>
        </p:spPr>
        <p:txBody>
          <a:bodyPr/>
          <a:lstStyle>
            <a:lvl1pPr marL="0" indent="0">
              <a:lnSpc>
                <a:spcPct val="100000"/>
              </a:lnSpc>
              <a:buNone/>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Rectangle 10">
            <a:extLst>
              <a:ext uri="{FF2B5EF4-FFF2-40B4-BE49-F238E27FC236}">
                <a16:creationId xmlns:a16="http://schemas.microsoft.com/office/drawing/2014/main" id="{4DD7DE59-34CD-7124-F18C-B2D49D879C21}"/>
              </a:ext>
            </a:extLst>
          </p:cNvPr>
          <p:cNvSpPr/>
          <p:nvPr userDrawn="1"/>
        </p:nvSpPr>
        <p:spPr>
          <a:xfrm>
            <a:off x="0" y="1017412"/>
            <a:ext cx="12192000" cy="4571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497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B6D2-D573-8FBA-F653-1E79B8F4AC77}"/>
              </a:ext>
            </a:extLst>
          </p:cNvPr>
          <p:cNvSpPr>
            <a:spLocks noGrp="1"/>
          </p:cNvSpPr>
          <p:nvPr>
            <p:ph type="title"/>
          </p:nvPr>
        </p:nvSpPr>
        <p:spPr>
          <a:xfrm>
            <a:off x="285750" y="2603501"/>
            <a:ext cx="5505450" cy="825499"/>
          </a:xfrm>
        </p:spPr>
        <p:txBody>
          <a:bodyPr anchor="b">
            <a:normAutofit/>
          </a:bodyPr>
          <a:lstStyle>
            <a:lvl1pPr>
              <a:defRPr sz="2800">
                <a:solidFill>
                  <a:schemeClr val="tx2"/>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8D1FF5-264F-5568-1928-693D2B75965E}"/>
              </a:ext>
            </a:extLst>
          </p:cNvPr>
          <p:cNvSpPr>
            <a:spLocks noGrp="1"/>
          </p:cNvSpPr>
          <p:nvPr>
            <p:ph type="body" idx="1"/>
          </p:nvPr>
        </p:nvSpPr>
        <p:spPr>
          <a:xfrm>
            <a:off x="285750" y="3429001"/>
            <a:ext cx="5505450" cy="387350"/>
          </a:xfrm>
        </p:spPr>
        <p:txBody>
          <a:bodyPr>
            <a:normAutofit/>
          </a:bodyPr>
          <a:lstStyle>
            <a:lvl1pPr marL="0" indent="0">
              <a:buNone/>
              <a:defRPr sz="16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0" name="Picture 9" descr="A purple background with many small objects&#10;&#10;Description automatically generated with medium confidence">
            <a:extLst>
              <a:ext uri="{FF2B5EF4-FFF2-40B4-BE49-F238E27FC236}">
                <a16:creationId xmlns:a16="http://schemas.microsoft.com/office/drawing/2014/main" id="{2616C1EE-274F-C308-8FC6-2F5A9C1658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89650" y="-2"/>
            <a:ext cx="6096000" cy="6858000"/>
          </a:xfrm>
          <a:prstGeom prst="rect">
            <a:avLst/>
          </a:prstGeom>
        </p:spPr>
      </p:pic>
      <p:sp>
        <p:nvSpPr>
          <p:cNvPr id="11" name="Rectangle 10">
            <a:extLst>
              <a:ext uri="{FF2B5EF4-FFF2-40B4-BE49-F238E27FC236}">
                <a16:creationId xmlns:a16="http://schemas.microsoft.com/office/drawing/2014/main" id="{0241657D-5CFF-EED0-BAC3-EB959BEA4443}"/>
              </a:ext>
            </a:extLst>
          </p:cNvPr>
          <p:cNvSpPr/>
          <p:nvPr userDrawn="1"/>
        </p:nvSpPr>
        <p:spPr>
          <a:xfrm rot="5400000">
            <a:off x="2667000" y="3406139"/>
            <a:ext cx="6858001" cy="457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91714B-9C6B-5326-A786-D8191E4FFE55}"/>
              </a:ext>
            </a:extLst>
          </p:cNvPr>
          <p:cNvSpPr/>
          <p:nvPr userDrawn="1"/>
        </p:nvSpPr>
        <p:spPr>
          <a:xfrm>
            <a:off x="2961685" y="6642556"/>
            <a:ext cx="3111456" cy="200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B66ACC6-9FDB-EE8E-C9E4-DE89BD4717E0}"/>
              </a:ext>
            </a:extLst>
          </p:cNvPr>
          <p:cNvSpPr txBox="1"/>
          <p:nvPr userDrawn="1"/>
        </p:nvSpPr>
        <p:spPr>
          <a:xfrm>
            <a:off x="2478009" y="6642556"/>
            <a:ext cx="7235982" cy="200055"/>
          </a:xfrm>
          <a:prstGeom prst="rect">
            <a:avLst/>
          </a:prstGeom>
          <a:noFill/>
        </p:spPr>
        <p:txBody>
          <a:bodyPr wrap="square">
            <a:spAutoFit/>
          </a:bodyPr>
          <a:lstStyle/>
          <a:p>
            <a:pPr algn="ctr"/>
            <a:r>
              <a:rPr lang="en-GB" sz="700">
                <a:latin typeface="Arial" panose="020B0604020202020204" pitchFamily="34" charset="0"/>
                <a:ea typeface="Verdana" panose="020B0604030504040204" pitchFamily="34" charset="0"/>
                <a:cs typeface="Arial" panose="020B0604020202020204" pitchFamily="34" charset="0"/>
              </a:rPr>
              <a:t>(c) 2024 This document is copyright protected for Veracity Trust Network APAC PTE Ltd. All rights reserved. Commercial-in-Confidence.</a:t>
            </a:r>
          </a:p>
        </p:txBody>
      </p:sp>
    </p:spTree>
    <p:extLst>
      <p:ext uri="{BB962C8B-B14F-4D97-AF65-F5344CB8AC3E}">
        <p14:creationId xmlns:p14="http://schemas.microsoft.com/office/powerpoint/2010/main" val="478271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2_Section Header">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16C1EE-274F-C308-8FC6-2F5A9C1658D0}"/>
              </a:ext>
            </a:extLst>
          </p:cNvPr>
          <p:cNvPicPr>
            <a:picLocks noChangeAspect="1"/>
          </p:cNvPicPr>
          <p:nvPr userDrawn="1"/>
        </p:nvPicPr>
        <p:blipFill>
          <a:blip r:embed="rId2"/>
          <a:srcRect/>
          <a:stretch/>
        </p:blipFill>
        <p:spPr>
          <a:xfrm>
            <a:off x="0" y="-2"/>
            <a:ext cx="6096000" cy="6858000"/>
          </a:xfrm>
          <a:prstGeom prst="rect">
            <a:avLst/>
          </a:prstGeom>
        </p:spPr>
      </p:pic>
      <p:sp>
        <p:nvSpPr>
          <p:cNvPr id="2" name="Title 1">
            <a:extLst>
              <a:ext uri="{FF2B5EF4-FFF2-40B4-BE49-F238E27FC236}">
                <a16:creationId xmlns:a16="http://schemas.microsoft.com/office/drawing/2014/main" id="{198EB6D2-D573-8FBA-F653-1E79B8F4AC77}"/>
              </a:ext>
            </a:extLst>
          </p:cNvPr>
          <p:cNvSpPr>
            <a:spLocks noGrp="1"/>
          </p:cNvSpPr>
          <p:nvPr>
            <p:ph type="title"/>
          </p:nvPr>
        </p:nvSpPr>
        <p:spPr>
          <a:xfrm>
            <a:off x="6416095" y="2603501"/>
            <a:ext cx="5505450" cy="825499"/>
          </a:xfrm>
        </p:spPr>
        <p:txBody>
          <a:bodyPr anchor="b">
            <a:normAutofit/>
          </a:bodyPr>
          <a:lstStyle>
            <a:lvl1pPr>
              <a:defRPr sz="2800">
                <a:solidFill>
                  <a:schemeClr val="tx2"/>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8D1FF5-264F-5568-1928-693D2B75965E}"/>
              </a:ext>
            </a:extLst>
          </p:cNvPr>
          <p:cNvSpPr>
            <a:spLocks noGrp="1"/>
          </p:cNvSpPr>
          <p:nvPr>
            <p:ph type="body" idx="1"/>
          </p:nvPr>
        </p:nvSpPr>
        <p:spPr>
          <a:xfrm>
            <a:off x="6416095" y="3429001"/>
            <a:ext cx="5505450" cy="387350"/>
          </a:xfrm>
        </p:spPr>
        <p:txBody>
          <a:bodyPr>
            <a:normAutofit/>
          </a:bodyPr>
          <a:lstStyle>
            <a:lvl1pPr marL="0" indent="0">
              <a:buNone/>
              <a:defRPr sz="16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Rectangle 10">
            <a:extLst>
              <a:ext uri="{FF2B5EF4-FFF2-40B4-BE49-F238E27FC236}">
                <a16:creationId xmlns:a16="http://schemas.microsoft.com/office/drawing/2014/main" id="{0241657D-5CFF-EED0-BAC3-EB959BEA4443}"/>
              </a:ext>
            </a:extLst>
          </p:cNvPr>
          <p:cNvSpPr/>
          <p:nvPr userDrawn="1"/>
        </p:nvSpPr>
        <p:spPr>
          <a:xfrm rot="5400000">
            <a:off x="2667000" y="3406139"/>
            <a:ext cx="6858001" cy="457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91714B-9C6B-5326-A786-D8191E4FFE55}"/>
              </a:ext>
            </a:extLst>
          </p:cNvPr>
          <p:cNvSpPr/>
          <p:nvPr userDrawn="1"/>
        </p:nvSpPr>
        <p:spPr>
          <a:xfrm>
            <a:off x="6142768" y="6642556"/>
            <a:ext cx="3111456" cy="200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B66ACC6-9FDB-EE8E-C9E4-DE89BD4717E0}"/>
              </a:ext>
            </a:extLst>
          </p:cNvPr>
          <p:cNvSpPr txBox="1"/>
          <p:nvPr userDrawn="1"/>
        </p:nvSpPr>
        <p:spPr>
          <a:xfrm>
            <a:off x="2478009" y="6642556"/>
            <a:ext cx="7235982" cy="200055"/>
          </a:xfrm>
          <a:prstGeom prst="rect">
            <a:avLst/>
          </a:prstGeom>
          <a:noFill/>
        </p:spPr>
        <p:txBody>
          <a:bodyPr wrap="square">
            <a:spAutoFit/>
          </a:bodyPr>
          <a:lstStyle/>
          <a:p>
            <a:pPr algn="ctr"/>
            <a:r>
              <a:rPr lang="en-GB" sz="700">
                <a:latin typeface="Arial" panose="020B0604020202020204" pitchFamily="34" charset="0"/>
                <a:ea typeface="Verdana" panose="020B0604030504040204" pitchFamily="34" charset="0"/>
                <a:cs typeface="Arial" panose="020B0604020202020204" pitchFamily="34" charset="0"/>
              </a:rPr>
              <a:t>(c) 2024 This document is copyright protected for Veracity Trust Network APAC PTE Ltd. All rights reserved. Commercial-in-Confidence.</a:t>
            </a:r>
          </a:p>
        </p:txBody>
      </p:sp>
    </p:spTree>
    <p:extLst>
      <p:ext uri="{BB962C8B-B14F-4D97-AF65-F5344CB8AC3E}">
        <p14:creationId xmlns:p14="http://schemas.microsoft.com/office/powerpoint/2010/main" val="11827329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B6D2-D573-8FBA-F653-1E79B8F4AC77}"/>
              </a:ext>
            </a:extLst>
          </p:cNvPr>
          <p:cNvSpPr>
            <a:spLocks noGrp="1"/>
          </p:cNvSpPr>
          <p:nvPr>
            <p:ph type="title"/>
          </p:nvPr>
        </p:nvSpPr>
        <p:spPr>
          <a:xfrm>
            <a:off x="251883" y="287160"/>
            <a:ext cx="9027584" cy="3880556"/>
          </a:xfrm>
        </p:spPr>
        <p:txBody>
          <a:bodyPr anchor="t">
            <a:normAutofit/>
          </a:bodyPr>
          <a:lstStyle>
            <a:lvl1pPr>
              <a:defRPr sz="2800">
                <a:solidFill>
                  <a:schemeClr val="tx2"/>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8D1FF5-264F-5568-1928-693D2B75965E}"/>
              </a:ext>
            </a:extLst>
          </p:cNvPr>
          <p:cNvSpPr>
            <a:spLocks noGrp="1"/>
          </p:cNvSpPr>
          <p:nvPr>
            <p:ph type="body" idx="1"/>
          </p:nvPr>
        </p:nvSpPr>
        <p:spPr>
          <a:xfrm>
            <a:off x="251883" y="6183490"/>
            <a:ext cx="5505450" cy="387350"/>
          </a:xfrm>
        </p:spPr>
        <p:txBody>
          <a:bodyPr anchor="b">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2939637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8451C1-1068-BA91-0943-8F6FD7604299}"/>
              </a:ext>
            </a:extLst>
          </p:cNvPr>
          <p:cNvSpPr>
            <a:spLocks noGrp="1"/>
          </p:cNvSpPr>
          <p:nvPr>
            <p:ph sz="half" idx="1"/>
          </p:nvPr>
        </p:nvSpPr>
        <p:spPr>
          <a:xfrm>
            <a:off x="323850" y="1342389"/>
            <a:ext cx="5556250" cy="52512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5C76B01-6441-2F00-2B05-5527BFFEE4CC}"/>
              </a:ext>
            </a:extLst>
          </p:cNvPr>
          <p:cNvSpPr>
            <a:spLocks noGrp="1"/>
          </p:cNvSpPr>
          <p:nvPr>
            <p:ph sz="half" idx="2"/>
          </p:nvPr>
        </p:nvSpPr>
        <p:spPr>
          <a:xfrm>
            <a:off x="6311902" y="1342388"/>
            <a:ext cx="5586728" cy="52576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Rectangle 7">
            <a:extLst>
              <a:ext uri="{FF2B5EF4-FFF2-40B4-BE49-F238E27FC236}">
                <a16:creationId xmlns:a16="http://schemas.microsoft.com/office/drawing/2014/main" id="{450FC250-98F4-DC99-0FD9-E03D11956A96}"/>
              </a:ext>
            </a:extLst>
          </p:cNvPr>
          <p:cNvSpPr/>
          <p:nvPr userDrawn="1"/>
        </p:nvSpPr>
        <p:spPr>
          <a:xfrm>
            <a:off x="0" y="0"/>
            <a:ext cx="12192000" cy="10287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CABC3A8-5AFC-5B2D-09BE-BFB21CACEB89}"/>
              </a:ext>
            </a:extLst>
          </p:cNvPr>
          <p:cNvSpPr>
            <a:spLocks noGrp="1"/>
          </p:cNvSpPr>
          <p:nvPr>
            <p:ph type="title"/>
          </p:nvPr>
        </p:nvSpPr>
        <p:spPr>
          <a:xfrm>
            <a:off x="323850" y="261144"/>
            <a:ext cx="10515600" cy="594360"/>
          </a:xfrm>
        </p:spPr>
        <p:txBody>
          <a:bodyPr/>
          <a:lstStyle>
            <a:lvl1pPr>
              <a:defRPr>
                <a:solidFill>
                  <a:schemeClr val="bg2"/>
                </a:solidFill>
              </a:defRPr>
            </a:lvl1pPr>
          </a:lstStyle>
          <a:p>
            <a:r>
              <a:rPr lang="en-GB"/>
              <a:t>Click to edit Master title style</a:t>
            </a:r>
            <a:endParaRPr lang="en-US"/>
          </a:p>
        </p:txBody>
      </p:sp>
      <p:sp>
        <p:nvSpPr>
          <p:cNvPr id="10" name="Rectangle 9">
            <a:extLst>
              <a:ext uri="{FF2B5EF4-FFF2-40B4-BE49-F238E27FC236}">
                <a16:creationId xmlns:a16="http://schemas.microsoft.com/office/drawing/2014/main" id="{AC852298-4299-5061-8BB1-0F67ECDA4F65}"/>
              </a:ext>
            </a:extLst>
          </p:cNvPr>
          <p:cNvSpPr/>
          <p:nvPr userDrawn="1"/>
        </p:nvSpPr>
        <p:spPr>
          <a:xfrm>
            <a:off x="0" y="1017412"/>
            <a:ext cx="12192000" cy="4571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6329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B9FE-019C-4944-1DB7-36EC2F31BBBE}"/>
              </a:ext>
            </a:extLst>
          </p:cNvPr>
          <p:cNvSpPr>
            <a:spLocks noGrp="1"/>
          </p:cNvSpPr>
          <p:nvPr>
            <p:ph type="title"/>
          </p:nvPr>
        </p:nvSpPr>
        <p:spPr>
          <a:xfrm>
            <a:off x="838200" y="225425"/>
            <a:ext cx="10515600" cy="504825"/>
          </a:xfrm>
        </p:spPr>
        <p:txBody>
          <a:bodyPr/>
          <a:lstStyle>
            <a:lvl1pPr algn="ctr">
              <a:defRPr/>
            </a:lvl1pPr>
          </a:lstStyle>
          <a:p>
            <a:r>
              <a:rPr lang="en-GB"/>
              <a:t>Click to edit Master title style</a:t>
            </a:r>
            <a:endParaRPr lang="en-US"/>
          </a:p>
        </p:txBody>
      </p:sp>
    </p:spTree>
    <p:extLst>
      <p:ext uri="{BB962C8B-B14F-4D97-AF65-F5344CB8AC3E}">
        <p14:creationId xmlns:p14="http://schemas.microsoft.com/office/powerpoint/2010/main" val="16826669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9308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776C-30BF-2C50-17CF-36147FA2A44C}"/>
              </a:ext>
            </a:extLst>
          </p:cNvPr>
          <p:cNvSpPr>
            <a:spLocks noGrp="1"/>
          </p:cNvSpPr>
          <p:nvPr>
            <p:ph type="title"/>
          </p:nvPr>
        </p:nvSpPr>
        <p:spPr>
          <a:xfrm>
            <a:off x="306388" y="317500"/>
            <a:ext cx="4183062" cy="939800"/>
          </a:xfrm>
        </p:spPr>
        <p:txBody>
          <a:bodyPr anchor="t">
            <a:normAutofit/>
          </a:bodyPr>
          <a:lstStyle>
            <a:lvl1pPr>
              <a:defRPr sz="28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BCEDD0F-4066-EC9A-FC2D-9E53FA34C3BF}"/>
              </a:ext>
            </a:extLst>
          </p:cNvPr>
          <p:cNvSpPr>
            <a:spLocks noGrp="1"/>
          </p:cNvSpPr>
          <p:nvPr>
            <p:ph type="pic" idx="1"/>
          </p:nvPr>
        </p:nvSpPr>
        <p:spPr>
          <a:xfrm>
            <a:off x="4772025" y="0"/>
            <a:ext cx="7419975"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163DAD-8ED7-317B-4CC6-4696C5EAA505}"/>
              </a:ext>
            </a:extLst>
          </p:cNvPr>
          <p:cNvSpPr>
            <a:spLocks noGrp="1"/>
          </p:cNvSpPr>
          <p:nvPr>
            <p:ph type="body" sz="half" idx="2"/>
          </p:nvPr>
        </p:nvSpPr>
        <p:spPr>
          <a:xfrm>
            <a:off x="306388" y="1435100"/>
            <a:ext cx="4183062" cy="5105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8804422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7FFE19-1EFD-8155-B4EF-B44BFFAD0C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CA29A9-6FC7-B473-0B55-AA845B3D88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Box 3">
            <a:extLst>
              <a:ext uri="{FF2B5EF4-FFF2-40B4-BE49-F238E27FC236}">
                <a16:creationId xmlns:a16="http://schemas.microsoft.com/office/drawing/2014/main" id="{DB4B9413-3438-A308-936D-AE1E173038AB}"/>
              </a:ext>
            </a:extLst>
          </p:cNvPr>
          <p:cNvSpPr txBox="1"/>
          <p:nvPr userDrawn="1"/>
        </p:nvSpPr>
        <p:spPr>
          <a:xfrm>
            <a:off x="2478009" y="6642556"/>
            <a:ext cx="7235982" cy="200055"/>
          </a:xfrm>
          <a:prstGeom prst="rect">
            <a:avLst/>
          </a:prstGeom>
          <a:noFill/>
        </p:spPr>
        <p:txBody>
          <a:bodyPr wrap="square">
            <a:spAutoFit/>
          </a:bodyPr>
          <a:lstStyle/>
          <a:p>
            <a:pPr algn="ctr"/>
            <a:r>
              <a:rPr lang="en-GB" sz="700">
                <a:latin typeface="Arial" panose="020B0604020202020204" pitchFamily="34" charset="0"/>
                <a:ea typeface="Verdana" panose="020B0604030504040204" pitchFamily="34" charset="0"/>
                <a:cs typeface="Arial" panose="020B0604020202020204" pitchFamily="34" charset="0"/>
              </a:rPr>
              <a:t>(c) 2024 This document is copyright protected for Veracity Trust Network APAC PTE Ltd. All rights reserved. Commercial-in-Confidence.</a:t>
            </a:r>
          </a:p>
        </p:txBody>
      </p:sp>
      <p:sp>
        <p:nvSpPr>
          <p:cNvPr id="5" name="TextBox 4">
            <a:extLst>
              <a:ext uri="{FF2B5EF4-FFF2-40B4-BE49-F238E27FC236}">
                <a16:creationId xmlns:a16="http://schemas.microsoft.com/office/drawing/2014/main" id="{07D84716-6F02-4897-62D0-A8388F671732}"/>
              </a:ext>
            </a:extLst>
          </p:cNvPr>
          <p:cNvSpPr txBox="1"/>
          <p:nvPr userDrawn="1"/>
        </p:nvSpPr>
        <p:spPr>
          <a:xfrm>
            <a:off x="11830557" y="6602284"/>
            <a:ext cx="361443" cy="261610"/>
          </a:xfrm>
          <a:prstGeom prst="rect">
            <a:avLst/>
          </a:prstGeom>
          <a:noFill/>
        </p:spPr>
        <p:txBody>
          <a:bodyPr wrap="square" rtlCol="0">
            <a:spAutoFit/>
          </a:bodyPr>
          <a:lstStyle/>
          <a:p>
            <a:pPr algn="ctr"/>
            <a:fld id="{2AB7E029-58E7-4B66-9DA9-565ED2C27BB6}" type="slidenum">
              <a:rPr lang="en-GB" sz="1100" smtClean="0">
                <a:latin typeface="Plus Jakarta Sans"/>
              </a:rPr>
              <a:pPr algn="ctr"/>
              <a:t>‹#›</a:t>
            </a:fld>
            <a:endParaRPr lang="en-GB" sz="1100">
              <a:latin typeface="Plus Jakarta Sans"/>
            </a:endParaRPr>
          </a:p>
        </p:txBody>
      </p:sp>
    </p:spTree>
    <p:extLst>
      <p:ext uri="{BB962C8B-B14F-4D97-AF65-F5344CB8AC3E}">
        <p14:creationId xmlns:p14="http://schemas.microsoft.com/office/powerpoint/2010/main" val="1509295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6" r:id="rId4"/>
    <p:sldLayoutId id="2147483665" r:id="rId5"/>
    <p:sldLayoutId id="2147483652" r:id="rId6"/>
    <p:sldLayoutId id="2147483654" r:id="rId7"/>
    <p:sldLayoutId id="2147483655" r:id="rId8"/>
    <p:sldLayoutId id="2147483657" r:id="rId9"/>
    <p:sldLayoutId id="2147483660" r:id="rId10"/>
    <p:sldLayoutId id="2147483661" r:id="rId11"/>
    <p:sldLayoutId id="2147483662" r:id="rId12"/>
    <p:sldLayoutId id="2147483663" r:id="rId13"/>
    <p:sldLayoutId id="2147483664" r:id="rId14"/>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hyperlink" Target="http://www.veracitytrustnetwork.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fortinet.com/resources/cyberglossary/what-is-ueba" TargetMode="External"/><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53E0-67D0-F3D9-435F-A8AD12A7A3E5}"/>
              </a:ext>
            </a:extLst>
          </p:cNvPr>
          <p:cNvSpPr>
            <a:spLocks noGrp="1"/>
          </p:cNvSpPr>
          <p:nvPr>
            <p:ph type="ctrTitle"/>
          </p:nvPr>
        </p:nvSpPr>
        <p:spPr>
          <a:xfrm>
            <a:off x="442175" y="4688378"/>
            <a:ext cx="7035257" cy="1771315"/>
          </a:xfrm>
        </p:spPr>
        <p:txBody>
          <a:bodyPr/>
          <a:lstStyle/>
          <a:p>
            <a:r>
              <a:rPr lang="en-US"/>
              <a:t>Stopping Malicious Bots Others Don’t</a:t>
            </a:r>
          </a:p>
        </p:txBody>
      </p:sp>
      <p:sp>
        <p:nvSpPr>
          <p:cNvPr id="3" name="Subtitle 2">
            <a:extLst>
              <a:ext uri="{FF2B5EF4-FFF2-40B4-BE49-F238E27FC236}">
                <a16:creationId xmlns:a16="http://schemas.microsoft.com/office/drawing/2014/main" id="{AFB409F8-D944-4054-F294-24696E51FE42}"/>
              </a:ext>
            </a:extLst>
          </p:cNvPr>
          <p:cNvSpPr>
            <a:spLocks noGrp="1"/>
          </p:cNvSpPr>
          <p:nvPr>
            <p:ph type="subTitle" idx="1"/>
          </p:nvPr>
        </p:nvSpPr>
        <p:spPr>
          <a:xfrm>
            <a:off x="442175" y="4688378"/>
            <a:ext cx="9144000" cy="403292"/>
          </a:xfrm>
        </p:spPr>
        <p:txBody>
          <a:bodyPr>
            <a:normAutofit lnSpcReduction="10000"/>
          </a:bodyPr>
          <a:lstStyle/>
          <a:p>
            <a:r>
              <a:rPr lang="en-US"/>
              <a:t>The Veracity Protection Platform</a:t>
            </a:r>
          </a:p>
        </p:txBody>
      </p:sp>
    </p:spTree>
    <p:extLst>
      <p:ext uri="{BB962C8B-B14F-4D97-AF65-F5344CB8AC3E}">
        <p14:creationId xmlns:p14="http://schemas.microsoft.com/office/powerpoint/2010/main" val="17918143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233C-8C0C-C9AD-FBBE-B644DB7CF539}"/>
              </a:ext>
            </a:extLst>
          </p:cNvPr>
          <p:cNvSpPr>
            <a:spLocks noGrp="1"/>
          </p:cNvSpPr>
          <p:nvPr>
            <p:ph type="title"/>
          </p:nvPr>
        </p:nvSpPr>
        <p:spPr>
          <a:xfrm>
            <a:off x="297656" y="2730501"/>
            <a:ext cx="5505450" cy="1396999"/>
          </a:xfrm>
        </p:spPr>
        <p:txBody>
          <a:bodyPr vert="horz" lIns="91440" tIns="45720" rIns="91440" bIns="45720" rtlCol="0" anchor="ctr">
            <a:normAutofit/>
          </a:bodyPr>
          <a:lstStyle/>
          <a:p>
            <a:r>
              <a:rPr lang="en-GB">
                <a:ea typeface="Verdana"/>
              </a:rPr>
              <a:t>The Veracity </a:t>
            </a:r>
            <a:br>
              <a:rPr lang="en-GB">
                <a:ea typeface="Verdana"/>
              </a:rPr>
            </a:br>
            <a:r>
              <a:rPr lang="en-GB">
                <a:ea typeface="Verdana"/>
              </a:rPr>
              <a:t>Protection Platform</a:t>
            </a:r>
            <a:endParaRPr lang="en-US"/>
          </a:p>
        </p:txBody>
      </p:sp>
    </p:spTree>
    <p:extLst>
      <p:ext uri="{BB962C8B-B14F-4D97-AF65-F5344CB8AC3E}">
        <p14:creationId xmlns:p14="http://schemas.microsoft.com/office/powerpoint/2010/main" val="9893629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8B038-DD51-8678-6D7C-6DF3061DDB9C}"/>
              </a:ext>
            </a:extLst>
          </p:cNvPr>
          <p:cNvSpPr>
            <a:spLocks noGrp="1"/>
          </p:cNvSpPr>
          <p:nvPr>
            <p:ph type="title"/>
          </p:nvPr>
        </p:nvSpPr>
        <p:spPr/>
        <p:txBody>
          <a:bodyPr/>
          <a:lstStyle/>
          <a:p>
            <a:r>
              <a:rPr lang="en-GB"/>
              <a:t>The Veracity Protection Platform</a:t>
            </a:r>
          </a:p>
        </p:txBody>
      </p:sp>
      <p:sp>
        <p:nvSpPr>
          <p:cNvPr id="13" name="Content Placeholder 4">
            <a:extLst>
              <a:ext uri="{FF2B5EF4-FFF2-40B4-BE49-F238E27FC236}">
                <a16:creationId xmlns:a16="http://schemas.microsoft.com/office/drawing/2014/main" id="{CEBB1D5C-A1B3-53CA-F2AD-1F6A1F953690}"/>
              </a:ext>
            </a:extLst>
          </p:cNvPr>
          <p:cNvSpPr txBox="1">
            <a:spLocks/>
          </p:cNvSpPr>
          <p:nvPr/>
        </p:nvSpPr>
        <p:spPr>
          <a:xfrm>
            <a:off x="323851" y="1312901"/>
            <a:ext cx="3825162" cy="525129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dirty="0">
                <a:latin typeface="Arial" panose="020B0604020202020204" pitchFamily="34" charset="0"/>
                <a:cs typeface="Arial" panose="020B0604020202020204" pitchFamily="34" charset="0"/>
              </a:rPr>
              <a:t>The Veracity Protection Platform defends your digital ads and products from sophisticated bots.</a:t>
            </a:r>
          </a:p>
          <a:p>
            <a:r>
              <a:rPr lang="en-GB" sz="1600" dirty="0">
                <a:latin typeface="Arial" panose="020B0604020202020204" pitchFamily="34" charset="0"/>
                <a:cs typeface="Arial" panose="020B0604020202020204" pitchFamily="34" charset="0"/>
              </a:rPr>
              <a:t>Our modular platform includes Ad Fraud Prevention (for organisations running ads) and Web Threat Protection (for organisations with a website, web app, or mobile app). Both products are powered by Abbi, and benefit from the same machine-learning, behavioural analysis to detect and block bots. </a:t>
            </a:r>
          </a:p>
          <a:p>
            <a:r>
              <a:rPr lang="en-GB" sz="1600" dirty="0">
                <a:latin typeface="Arial" panose="020B0604020202020204" pitchFamily="34" charset="0"/>
                <a:cs typeface="Arial" panose="020B0604020202020204" pitchFamily="34" charset="0"/>
              </a:rPr>
              <a:t>And better still, both products are visible in one dashboard, so all the data is at your fingertips. </a:t>
            </a:r>
          </a:p>
        </p:txBody>
      </p:sp>
      <p:cxnSp>
        <p:nvCxnSpPr>
          <p:cNvPr id="14" name="Straight Connector 13">
            <a:extLst>
              <a:ext uri="{FF2B5EF4-FFF2-40B4-BE49-F238E27FC236}">
                <a16:creationId xmlns:a16="http://schemas.microsoft.com/office/drawing/2014/main" id="{88F25F5D-AD22-1BFD-768C-BE3ED020F39D}"/>
              </a:ext>
            </a:extLst>
          </p:cNvPr>
          <p:cNvCxnSpPr>
            <a:cxnSpLocks/>
          </p:cNvCxnSpPr>
          <p:nvPr/>
        </p:nvCxnSpPr>
        <p:spPr>
          <a:xfrm>
            <a:off x="8162004" y="2529331"/>
            <a:ext cx="0" cy="975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7D02785-DEB0-10C3-56A9-4F67CA82F91F}"/>
              </a:ext>
            </a:extLst>
          </p:cNvPr>
          <p:cNvCxnSpPr>
            <a:cxnSpLocks/>
          </p:cNvCxnSpPr>
          <p:nvPr/>
        </p:nvCxnSpPr>
        <p:spPr>
          <a:xfrm flipH="1">
            <a:off x="6229842" y="2626867"/>
            <a:ext cx="19382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4116FA3-3009-DB49-94E3-FB7ED9750F9D}"/>
              </a:ext>
            </a:extLst>
          </p:cNvPr>
          <p:cNvCxnSpPr>
            <a:cxnSpLocks/>
          </p:cNvCxnSpPr>
          <p:nvPr/>
        </p:nvCxnSpPr>
        <p:spPr>
          <a:xfrm>
            <a:off x="6229842" y="2620771"/>
            <a:ext cx="0" cy="1980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99FA91-C052-A7AE-C915-486859D0FF41}"/>
              </a:ext>
            </a:extLst>
          </p:cNvPr>
          <p:cNvCxnSpPr>
            <a:cxnSpLocks/>
          </p:cNvCxnSpPr>
          <p:nvPr/>
        </p:nvCxnSpPr>
        <p:spPr>
          <a:xfrm>
            <a:off x="10100802" y="2620771"/>
            <a:ext cx="0" cy="1980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53D15B1-8713-96C3-AADC-56C5127871B6}"/>
              </a:ext>
            </a:extLst>
          </p:cNvPr>
          <p:cNvCxnSpPr>
            <a:cxnSpLocks/>
          </p:cNvCxnSpPr>
          <p:nvPr/>
        </p:nvCxnSpPr>
        <p:spPr>
          <a:xfrm flipH="1">
            <a:off x="8162004" y="2626867"/>
            <a:ext cx="19382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3F1A87B-E109-C6C8-4FD7-68C67E700418}"/>
              </a:ext>
            </a:extLst>
          </p:cNvPr>
          <p:cNvCxnSpPr>
            <a:cxnSpLocks/>
          </p:cNvCxnSpPr>
          <p:nvPr/>
        </p:nvCxnSpPr>
        <p:spPr>
          <a:xfrm>
            <a:off x="5581650" y="4005071"/>
            <a:ext cx="0" cy="10055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100B945-8AFB-EA0D-86FF-4CA7558FB8D1}"/>
              </a:ext>
            </a:extLst>
          </p:cNvPr>
          <p:cNvCxnSpPr>
            <a:cxnSpLocks/>
          </p:cNvCxnSpPr>
          <p:nvPr/>
        </p:nvCxnSpPr>
        <p:spPr>
          <a:xfrm>
            <a:off x="6229842" y="3816096"/>
            <a:ext cx="0" cy="19866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5810025-90BA-DEA6-1A7F-7B451645E923}"/>
              </a:ext>
            </a:extLst>
          </p:cNvPr>
          <p:cNvCxnSpPr>
            <a:cxnSpLocks/>
          </p:cNvCxnSpPr>
          <p:nvPr/>
        </p:nvCxnSpPr>
        <p:spPr>
          <a:xfrm>
            <a:off x="5575554" y="4005071"/>
            <a:ext cx="6481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526DF94-9504-3CC3-10B5-D65930257AD6}"/>
              </a:ext>
            </a:extLst>
          </p:cNvPr>
          <p:cNvCxnSpPr>
            <a:cxnSpLocks/>
          </p:cNvCxnSpPr>
          <p:nvPr/>
        </p:nvCxnSpPr>
        <p:spPr>
          <a:xfrm>
            <a:off x="6223746" y="4005071"/>
            <a:ext cx="195045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17997C2-45D6-F34D-567C-8FA892B18BF1}"/>
              </a:ext>
            </a:extLst>
          </p:cNvPr>
          <p:cNvCxnSpPr>
            <a:cxnSpLocks/>
          </p:cNvCxnSpPr>
          <p:nvPr/>
        </p:nvCxnSpPr>
        <p:spPr>
          <a:xfrm>
            <a:off x="10106088" y="3810000"/>
            <a:ext cx="0" cy="19866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EBF95B0-624B-4F82-5C39-2A598A7112AB}"/>
              </a:ext>
            </a:extLst>
          </p:cNvPr>
          <p:cNvCxnSpPr>
            <a:cxnSpLocks/>
          </p:cNvCxnSpPr>
          <p:nvPr/>
        </p:nvCxnSpPr>
        <p:spPr>
          <a:xfrm>
            <a:off x="8174196" y="4002564"/>
            <a:ext cx="266525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CF8817A-58FC-8A36-63C6-43C0D26AFEE5}"/>
              </a:ext>
            </a:extLst>
          </p:cNvPr>
          <p:cNvCxnSpPr>
            <a:cxnSpLocks/>
          </p:cNvCxnSpPr>
          <p:nvPr/>
        </p:nvCxnSpPr>
        <p:spPr>
          <a:xfrm>
            <a:off x="10839450" y="4005071"/>
            <a:ext cx="0" cy="10055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6">
            <a:extLst>
              <a:ext uri="{FF2B5EF4-FFF2-40B4-BE49-F238E27FC236}">
                <a16:creationId xmlns:a16="http://schemas.microsoft.com/office/drawing/2014/main" id="{4B91A701-BE11-B853-76EC-3D397760D4D0}"/>
              </a:ext>
            </a:extLst>
          </p:cNvPr>
          <p:cNvGraphicFramePr>
            <a:graphicFrameLocks noGrp="1"/>
          </p:cNvGraphicFramePr>
          <p:nvPr>
            <p:ph idx="1"/>
            <p:extLst>
              <p:ext uri="{D42A27DB-BD31-4B8C-83A1-F6EECF244321}">
                <p14:modId xmlns:p14="http://schemas.microsoft.com/office/powerpoint/2010/main" val="2218423503"/>
              </p:ext>
            </p:extLst>
          </p:nvPr>
        </p:nvGraphicFramePr>
        <p:xfrm>
          <a:off x="4450080" y="1346200"/>
          <a:ext cx="7448233" cy="2561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7" name="Straight Connector 36">
            <a:extLst>
              <a:ext uri="{FF2B5EF4-FFF2-40B4-BE49-F238E27FC236}">
                <a16:creationId xmlns:a16="http://schemas.microsoft.com/office/drawing/2014/main" id="{D7D8D356-89D4-3FFC-3391-CE812728701D}"/>
              </a:ext>
            </a:extLst>
          </p:cNvPr>
          <p:cNvCxnSpPr>
            <a:cxnSpLocks/>
          </p:cNvCxnSpPr>
          <p:nvPr/>
        </p:nvCxnSpPr>
        <p:spPr>
          <a:xfrm>
            <a:off x="8174196" y="3999506"/>
            <a:ext cx="0" cy="1670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Content Placeholder 6">
            <a:extLst>
              <a:ext uri="{FF2B5EF4-FFF2-40B4-BE49-F238E27FC236}">
                <a16:creationId xmlns:a16="http://schemas.microsoft.com/office/drawing/2014/main" id="{1CB6BC0D-C87B-EA5D-9CC1-73157818D376}"/>
              </a:ext>
            </a:extLst>
          </p:cNvPr>
          <p:cNvGraphicFramePr>
            <a:graphicFrameLocks/>
          </p:cNvGraphicFramePr>
          <p:nvPr>
            <p:extLst>
              <p:ext uri="{D42A27DB-BD31-4B8C-83A1-F6EECF244321}">
                <p14:modId xmlns:p14="http://schemas.microsoft.com/office/powerpoint/2010/main" val="3214712208"/>
              </p:ext>
            </p:extLst>
          </p:nvPr>
        </p:nvGraphicFramePr>
        <p:xfrm>
          <a:off x="4450080" y="4105623"/>
          <a:ext cx="7448233" cy="21366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099230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6D1CA6-C277-382B-6F02-FF383BB6E1DD}"/>
              </a:ext>
            </a:extLst>
          </p:cNvPr>
          <p:cNvPicPr>
            <a:picLocks noGrp="1" noChangeAspect="1"/>
          </p:cNvPicPr>
          <p:nvPr>
            <p:ph type="pic" idx="1"/>
          </p:nvPr>
        </p:nvPicPr>
        <p:blipFill>
          <a:blip r:embed="rId2"/>
          <a:srcRect t="7817" b="7817"/>
          <a:stretch/>
        </p:blipFill>
        <p:spPr>
          <a:xfrm>
            <a:off x="0" y="1"/>
            <a:ext cx="12193258" cy="6857999"/>
          </a:xfrm>
        </p:spPr>
      </p:pic>
      <p:sp>
        <p:nvSpPr>
          <p:cNvPr id="7" name="Rectangle: Rounded Corners 10">
            <a:extLst>
              <a:ext uri="{FF2B5EF4-FFF2-40B4-BE49-F238E27FC236}">
                <a16:creationId xmlns:a16="http://schemas.microsoft.com/office/drawing/2014/main" id="{C921DEEC-EF99-7375-D6DC-183DF3ACD270}"/>
              </a:ext>
            </a:extLst>
          </p:cNvPr>
          <p:cNvSpPr/>
          <p:nvPr/>
        </p:nvSpPr>
        <p:spPr>
          <a:xfrm flipH="1">
            <a:off x="3054743" y="277096"/>
            <a:ext cx="1134483" cy="566943"/>
          </a:xfrm>
          <a:prstGeom prst="round2DiagRect">
            <a:avLst>
              <a:gd name="adj1" fmla="val 26344"/>
              <a:gd name="adj2" fmla="val 322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B469A7B-8F8A-8F86-ABE1-CB3F58938809}"/>
              </a:ext>
            </a:extLst>
          </p:cNvPr>
          <p:cNvSpPr>
            <a:spLocks noGrp="1"/>
          </p:cNvSpPr>
          <p:nvPr>
            <p:ph type="title"/>
          </p:nvPr>
        </p:nvSpPr>
        <p:spPr>
          <a:xfrm>
            <a:off x="306387" y="183388"/>
            <a:ext cx="4349325" cy="2334260"/>
          </a:xfrm>
        </p:spPr>
        <p:txBody>
          <a:bodyPr>
            <a:normAutofit/>
          </a:bodyPr>
          <a:lstStyle/>
          <a:p>
            <a:pPr>
              <a:lnSpc>
                <a:spcPct val="120000"/>
              </a:lnSpc>
            </a:pPr>
            <a:r>
              <a:rPr lang="en-US" sz="3600" dirty="0"/>
              <a:t>Introducing  </a:t>
            </a:r>
            <a:r>
              <a:rPr lang="en-US" sz="3600" dirty="0" err="1">
                <a:solidFill>
                  <a:schemeClr val="tx2"/>
                </a:solidFill>
              </a:rPr>
              <a:t>abbi</a:t>
            </a:r>
            <a:endParaRPr lang="en-US" sz="3600" dirty="0">
              <a:solidFill>
                <a:schemeClr val="tx2"/>
              </a:solidFill>
            </a:endParaRPr>
          </a:p>
        </p:txBody>
      </p:sp>
      <p:sp>
        <p:nvSpPr>
          <p:cNvPr id="4" name="Text Placeholder 3">
            <a:extLst>
              <a:ext uri="{FF2B5EF4-FFF2-40B4-BE49-F238E27FC236}">
                <a16:creationId xmlns:a16="http://schemas.microsoft.com/office/drawing/2014/main" id="{AC0EFB72-CD1E-87F5-2901-A2E8451F71F2}"/>
              </a:ext>
            </a:extLst>
          </p:cNvPr>
          <p:cNvSpPr>
            <a:spLocks noGrp="1"/>
          </p:cNvSpPr>
          <p:nvPr>
            <p:ph type="body" sz="half" idx="2"/>
          </p:nvPr>
        </p:nvSpPr>
        <p:spPr>
          <a:xfrm>
            <a:off x="306388" y="4643230"/>
            <a:ext cx="6752780" cy="1911731"/>
          </a:xfrm>
        </p:spPr>
        <p:txBody>
          <a:bodyPr vert="horz" lIns="91440" tIns="45720" rIns="91440" bIns="45720" rtlCol="0" anchor="b">
            <a:normAutofit/>
          </a:bodyPr>
          <a:lstStyle/>
          <a:p>
            <a:r>
              <a:rPr lang="en-GB" sz="2400" b="1" dirty="0" err="1">
                <a:solidFill>
                  <a:schemeClr val="bg1"/>
                </a:solidFill>
              </a:rPr>
              <a:t>abbi</a:t>
            </a:r>
            <a:r>
              <a:rPr lang="en-GB" sz="2400" b="1" dirty="0">
                <a:solidFill>
                  <a:schemeClr val="bg1"/>
                </a:solidFill>
              </a:rPr>
              <a:t> (adaptive bot blocking intelligence),</a:t>
            </a:r>
            <a:r>
              <a:rPr lang="en-GB" sz="2400" dirty="0"/>
              <a:t> our patent pending, machine-learning model, thinks differently. Going beyond basic behaviours to block even the most complex AI threats.</a:t>
            </a:r>
          </a:p>
        </p:txBody>
      </p:sp>
      <p:pic>
        <p:nvPicPr>
          <p:cNvPr id="6" name="Picture 5">
            <a:extLst>
              <a:ext uri="{FF2B5EF4-FFF2-40B4-BE49-F238E27FC236}">
                <a16:creationId xmlns:a16="http://schemas.microsoft.com/office/drawing/2014/main" id="{D180F346-2A89-7EE4-BB12-A8C0728FE063}"/>
              </a:ext>
            </a:extLst>
          </p:cNvPr>
          <p:cNvPicPr>
            <a:picLocks noChangeAspect="1"/>
          </p:cNvPicPr>
          <p:nvPr/>
        </p:nvPicPr>
        <p:blipFill>
          <a:blip r:embed="rId3"/>
          <a:srcRect/>
          <a:stretch/>
        </p:blipFill>
        <p:spPr>
          <a:xfrm>
            <a:off x="411326" y="3370842"/>
            <a:ext cx="2115810" cy="1467214"/>
          </a:xfrm>
          <a:prstGeom prst="rect">
            <a:avLst/>
          </a:prstGeom>
        </p:spPr>
      </p:pic>
    </p:spTree>
    <p:extLst>
      <p:ext uri="{BB962C8B-B14F-4D97-AF65-F5344CB8AC3E}">
        <p14:creationId xmlns:p14="http://schemas.microsoft.com/office/powerpoint/2010/main" val="3765114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D9FD-6DAE-812A-3094-9647D9629B31}"/>
              </a:ext>
            </a:extLst>
          </p:cNvPr>
          <p:cNvSpPr>
            <a:spLocks noGrp="1"/>
          </p:cNvSpPr>
          <p:nvPr>
            <p:ph type="title"/>
          </p:nvPr>
        </p:nvSpPr>
        <p:spPr/>
        <p:txBody>
          <a:bodyPr/>
          <a:lstStyle/>
          <a:p>
            <a:r>
              <a:rPr lang="en-GB"/>
              <a:t>What are malicious bots doing?</a:t>
            </a:r>
          </a:p>
        </p:txBody>
      </p:sp>
      <p:sp>
        <p:nvSpPr>
          <p:cNvPr id="10" name="Content Placeholder 4">
            <a:extLst>
              <a:ext uri="{FF2B5EF4-FFF2-40B4-BE49-F238E27FC236}">
                <a16:creationId xmlns:a16="http://schemas.microsoft.com/office/drawing/2014/main" id="{7792931F-02E9-6D44-6534-AEC9A6B27182}"/>
              </a:ext>
            </a:extLst>
          </p:cNvPr>
          <p:cNvSpPr txBox="1">
            <a:spLocks/>
          </p:cNvSpPr>
          <p:nvPr/>
        </p:nvSpPr>
        <p:spPr>
          <a:xfrm>
            <a:off x="323852" y="1312901"/>
            <a:ext cx="3200584" cy="5251291"/>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dirty="0">
                <a:latin typeface="Arial" panose="020B0604020202020204" pitchFamily="34" charset="0"/>
                <a:cs typeface="Arial" panose="020B0604020202020204" pitchFamily="34" charset="0"/>
              </a:rPr>
              <a:t>Malicious bots can be classified into 12 types based on what objective they are designed to accomplish.</a:t>
            </a:r>
          </a:p>
          <a:p>
            <a:r>
              <a:rPr lang="en-GB" sz="1600" dirty="0">
                <a:latin typeface="Arial" panose="020B0604020202020204" pitchFamily="34" charset="0"/>
                <a:cs typeface="Arial" panose="020B0604020202020204" pitchFamily="34" charset="0"/>
              </a:rPr>
              <a:t>These range in risk level from </a:t>
            </a:r>
            <a:r>
              <a:rPr lang="en-GB" sz="1600" b="1" dirty="0">
                <a:solidFill>
                  <a:schemeClr val="tx2"/>
                </a:solidFill>
                <a:latin typeface="Arial" panose="020B0604020202020204" pitchFamily="34" charset="0"/>
                <a:cs typeface="Arial" panose="020B0604020202020204" pitchFamily="34" charset="0"/>
              </a:rPr>
              <a:t>nuisance</a:t>
            </a:r>
            <a:r>
              <a:rPr lang="en-GB" sz="1600" dirty="0">
                <a:latin typeface="Arial" panose="020B0604020202020204" pitchFamily="34" charset="0"/>
                <a:cs typeface="Arial" panose="020B0604020202020204" pitchFamily="34" charset="0"/>
              </a:rPr>
              <a:t> through to </a:t>
            </a:r>
            <a:r>
              <a:rPr lang="en-GB" sz="1600" b="1" dirty="0">
                <a:solidFill>
                  <a:schemeClr val="accent4"/>
                </a:solidFill>
                <a:latin typeface="Arial" panose="020B0604020202020204" pitchFamily="34" charset="0"/>
                <a:cs typeface="Arial" panose="020B0604020202020204" pitchFamily="34" charset="0"/>
              </a:rPr>
              <a:t>dangerous</a:t>
            </a:r>
            <a:r>
              <a:rPr lang="en-GB" sz="1600" dirty="0">
                <a:latin typeface="Arial" panose="020B0604020202020204" pitchFamily="34" charset="0"/>
                <a:cs typeface="Arial" panose="020B0604020202020204" pitchFamily="34" charset="0"/>
              </a:rPr>
              <a:t>. And objectives from phishing and DDoS attacks to data theft and wasted budgets.</a:t>
            </a:r>
          </a:p>
        </p:txBody>
      </p:sp>
      <p:grpSp>
        <p:nvGrpSpPr>
          <p:cNvPr id="9" name="Group 8">
            <a:extLst>
              <a:ext uri="{FF2B5EF4-FFF2-40B4-BE49-F238E27FC236}">
                <a16:creationId xmlns:a16="http://schemas.microsoft.com/office/drawing/2014/main" id="{FF810AAB-44B5-A801-CDEC-4E694272DCA3}"/>
              </a:ext>
            </a:extLst>
          </p:cNvPr>
          <p:cNvGrpSpPr/>
          <p:nvPr/>
        </p:nvGrpSpPr>
        <p:grpSpPr>
          <a:xfrm>
            <a:off x="4338530" y="1312901"/>
            <a:ext cx="7551983" cy="5093988"/>
            <a:chOff x="4338530" y="1312901"/>
            <a:chExt cx="7551983" cy="5093988"/>
          </a:xfrm>
        </p:grpSpPr>
        <p:pic>
          <p:nvPicPr>
            <p:cNvPr id="17" name="Picture 16">
              <a:extLst>
                <a:ext uri="{FF2B5EF4-FFF2-40B4-BE49-F238E27FC236}">
                  <a16:creationId xmlns:a16="http://schemas.microsoft.com/office/drawing/2014/main" id="{212B03E7-550E-E8EF-29B9-DD1F99EE8A67}"/>
                </a:ext>
              </a:extLst>
            </p:cNvPr>
            <p:cNvPicPr>
              <a:picLocks noChangeAspect="1"/>
            </p:cNvPicPr>
            <p:nvPr/>
          </p:nvPicPr>
          <p:blipFill>
            <a:blip r:embed="rId2"/>
            <a:stretch>
              <a:fillRect/>
            </a:stretch>
          </p:blipFill>
          <p:spPr>
            <a:xfrm>
              <a:off x="4338530" y="1312901"/>
              <a:ext cx="5681133" cy="3443395"/>
            </a:xfrm>
            <a:prstGeom prst="rect">
              <a:avLst/>
            </a:prstGeom>
          </p:spPr>
        </p:pic>
        <p:pic>
          <p:nvPicPr>
            <p:cNvPr id="18" name="Picture 17">
              <a:extLst>
                <a:ext uri="{FF2B5EF4-FFF2-40B4-BE49-F238E27FC236}">
                  <a16:creationId xmlns:a16="http://schemas.microsoft.com/office/drawing/2014/main" id="{808FD4B7-90D6-2269-0BCE-2240ED9178A5}"/>
                </a:ext>
              </a:extLst>
            </p:cNvPr>
            <p:cNvPicPr>
              <a:picLocks noChangeAspect="1"/>
            </p:cNvPicPr>
            <p:nvPr/>
          </p:nvPicPr>
          <p:blipFill rotWithShape="1">
            <a:blip r:embed="rId3">
              <a:alphaModFix/>
            </a:blip>
            <a:srcRect l="33258" r="859" b="49975"/>
            <a:stretch/>
          </p:blipFill>
          <p:spPr>
            <a:xfrm>
              <a:off x="4375317" y="4683645"/>
              <a:ext cx="3742944" cy="1722907"/>
            </a:xfrm>
            <a:prstGeom prst="rect">
              <a:avLst/>
            </a:prstGeom>
          </p:spPr>
        </p:pic>
        <p:pic>
          <p:nvPicPr>
            <p:cNvPr id="19" name="Picture 18">
              <a:extLst>
                <a:ext uri="{FF2B5EF4-FFF2-40B4-BE49-F238E27FC236}">
                  <a16:creationId xmlns:a16="http://schemas.microsoft.com/office/drawing/2014/main" id="{9D3EDCDB-8A4D-ADB4-2D7D-673EC151EFB9}"/>
                </a:ext>
              </a:extLst>
            </p:cNvPr>
            <p:cNvPicPr>
              <a:picLocks noChangeAspect="1"/>
            </p:cNvPicPr>
            <p:nvPr/>
          </p:nvPicPr>
          <p:blipFill>
            <a:blip r:embed="rId4"/>
            <a:stretch>
              <a:fillRect/>
            </a:stretch>
          </p:blipFill>
          <p:spPr>
            <a:xfrm>
              <a:off x="9985711" y="1312901"/>
              <a:ext cx="1904802" cy="3428644"/>
            </a:xfrm>
            <a:prstGeom prst="rect">
              <a:avLst/>
            </a:prstGeom>
          </p:spPr>
        </p:pic>
        <p:pic>
          <p:nvPicPr>
            <p:cNvPr id="20" name="Picture 19">
              <a:extLst>
                <a:ext uri="{FF2B5EF4-FFF2-40B4-BE49-F238E27FC236}">
                  <a16:creationId xmlns:a16="http://schemas.microsoft.com/office/drawing/2014/main" id="{4045BF89-8E62-381B-3169-BE5606C497E3}"/>
                </a:ext>
              </a:extLst>
            </p:cNvPr>
            <p:cNvPicPr>
              <a:picLocks noChangeAspect="1"/>
            </p:cNvPicPr>
            <p:nvPr/>
          </p:nvPicPr>
          <p:blipFill>
            <a:blip r:embed="rId5"/>
            <a:stretch>
              <a:fillRect/>
            </a:stretch>
          </p:blipFill>
          <p:spPr>
            <a:xfrm>
              <a:off x="8152469" y="4741545"/>
              <a:ext cx="1818000" cy="1665344"/>
            </a:xfrm>
            <a:prstGeom prst="rect">
              <a:avLst/>
            </a:prstGeom>
          </p:spPr>
        </p:pic>
        <p:pic>
          <p:nvPicPr>
            <p:cNvPr id="21" name="Picture 20">
              <a:extLst>
                <a:ext uri="{FF2B5EF4-FFF2-40B4-BE49-F238E27FC236}">
                  <a16:creationId xmlns:a16="http://schemas.microsoft.com/office/drawing/2014/main" id="{22F8ECD9-47B9-4A4D-A6F4-F5158F01CFCF}"/>
                </a:ext>
              </a:extLst>
            </p:cNvPr>
            <p:cNvPicPr>
              <a:picLocks noChangeAspect="1"/>
            </p:cNvPicPr>
            <p:nvPr/>
          </p:nvPicPr>
          <p:blipFill>
            <a:blip r:embed="rId6"/>
            <a:stretch>
              <a:fillRect/>
            </a:stretch>
          </p:blipFill>
          <p:spPr>
            <a:xfrm>
              <a:off x="10019663" y="4741545"/>
              <a:ext cx="1842235" cy="1665007"/>
            </a:xfrm>
            <a:prstGeom prst="rect">
              <a:avLst/>
            </a:prstGeom>
          </p:spPr>
        </p:pic>
      </p:grpSp>
    </p:spTree>
    <p:extLst>
      <p:ext uri="{BB962C8B-B14F-4D97-AF65-F5344CB8AC3E}">
        <p14:creationId xmlns:p14="http://schemas.microsoft.com/office/powerpoint/2010/main" val="11429251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6786-9F05-19EF-2F16-9A8F9C37512B}"/>
              </a:ext>
            </a:extLst>
          </p:cNvPr>
          <p:cNvSpPr>
            <a:spLocks noGrp="1"/>
          </p:cNvSpPr>
          <p:nvPr>
            <p:ph type="title"/>
          </p:nvPr>
        </p:nvSpPr>
        <p:spPr/>
        <p:txBody>
          <a:bodyPr/>
          <a:lstStyle/>
          <a:p>
            <a:r>
              <a:rPr lang="en-GB"/>
              <a:t>How Veracity Works</a:t>
            </a:r>
          </a:p>
        </p:txBody>
      </p:sp>
      <p:pic>
        <p:nvPicPr>
          <p:cNvPr id="5" name="Content Placeholder 13">
            <a:extLst>
              <a:ext uri="{FF2B5EF4-FFF2-40B4-BE49-F238E27FC236}">
                <a16:creationId xmlns:a16="http://schemas.microsoft.com/office/drawing/2014/main" id="{7EAD8D98-D686-041C-B39E-95C54C0E53EA}"/>
              </a:ext>
            </a:extLst>
          </p:cNvPr>
          <p:cNvPicPr>
            <a:picLocks noChangeAspect="1"/>
          </p:cNvPicPr>
          <p:nvPr/>
        </p:nvPicPr>
        <p:blipFill>
          <a:blip r:embed="rId2"/>
          <a:srcRect/>
          <a:stretch/>
        </p:blipFill>
        <p:spPr>
          <a:xfrm>
            <a:off x="726829" y="1254799"/>
            <a:ext cx="10738342" cy="5132210"/>
          </a:xfrm>
          <a:prstGeom prst="rect">
            <a:avLst/>
          </a:prstGeom>
        </p:spPr>
      </p:pic>
    </p:spTree>
    <p:extLst>
      <p:ext uri="{BB962C8B-B14F-4D97-AF65-F5344CB8AC3E}">
        <p14:creationId xmlns:p14="http://schemas.microsoft.com/office/powerpoint/2010/main" val="15052693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88708-EC87-71D7-AEF9-F18941674860}"/>
              </a:ext>
            </a:extLst>
          </p:cNvPr>
          <p:cNvPicPr>
            <a:picLocks noChangeAspect="1"/>
          </p:cNvPicPr>
          <p:nvPr/>
        </p:nvPicPr>
        <p:blipFill>
          <a:blip r:embed="rId2"/>
          <a:stretch>
            <a:fillRect/>
          </a:stretch>
        </p:blipFill>
        <p:spPr>
          <a:xfrm>
            <a:off x="5652638" y="427752"/>
            <a:ext cx="6294950" cy="6002496"/>
          </a:xfrm>
          <a:prstGeom prst="rect">
            <a:avLst/>
          </a:prstGeom>
        </p:spPr>
      </p:pic>
      <p:sp>
        <p:nvSpPr>
          <p:cNvPr id="2" name="Rectangle: Rounded Corners 10">
            <a:extLst>
              <a:ext uri="{FF2B5EF4-FFF2-40B4-BE49-F238E27FC236}">
                <a16:creationId xmlns:a16="http://schemas.microsoft.com/office/drawing/2014/main" id="{2E0A4F81-5AC7-2336-F09E-6D12040A6B43}"/>
              </a:ext>
            </a:extLst>
          </p:cNvPr>
          <p:cNvSpPr/>
          <p:nvPr/>
        </p:nvSpPr>
        <p:spPr>
          <a:xfrm flipH="1">
            <a:off x="317170" y="271407"/>
            <a:ext cx="4118138" cy="581320"/>
          </a:xfrm>
          <a:prstGeom prst="round2DiagRect">
            <a:avLst>
              <a:gd name="adj1" fmla="val 28495"/>
              <a:gd name="adj2" fmla="val 322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869E5948-86DE-D69A-A306-6762B9AA7341}"/>
              </a:ext>
            </a:extLst>
          </p:cNvPr>
          <p:cNvSpPr>
            <a:spLocks noGrp="1"/>
          </p:cNvSpPr>
          <p:nvPr>
            <p:ph type="title"/>
          </p:nvPr>
        </p:nvSpPr>
        <p:spPr>
          <a:xfrm>
            <a:off x="323850" y="261144"/>
            <a:ext cx="10515600" cy="594360"/>
          </a:xfrm>
        </p:spPr>
        <p:txBody>
          <a:bodyPr/>
          <a:lstStyle/>
          <a:p>
            <a:pPr algn="l"/>
            <a:r>
              <a:rPr lang="en-GB">
                <a:solidFill>
                  <a:schemeClr val="tx2"/>
                </a:solidFill>
                <a:latin typeface="Arial"/>
                <a:cs typeface="Arial"/>
              </a:rPr>
              <a:t>Security Mesh Position</a:t>
            </a:r>
          </a:p>
        </p:txBody>
      </p:sp>
      <p:sp>
        <p:nvSpPr>
          <p:cNvPr id="10" name="Content Placeholder 4">
            <a:extLst>
              <a:ext uri="{FF2B5EF4-FFF2-40B4-BE49-F238E27FC236}">
                <a16:creationId xmlns:a16="http://schemas.microsoft.com/office/drawing/2014/main" id="{A91D5D2C-B10D-266A-3095-9C183CAE7204}"/>
              </a:ext>
            </a:extLst>
          </p:cNvPr>
          <p:cNvSpPr txBox="1">
            <a:spLocks/>
          </p:cNvSpPr>
          <p:nvPr/>
        </p:nvSpPr>
        <p:spPr>
          <a:xfrm>
            <a:off x="323852" y="1312901"/>
            <a:ext cx="4557242" cy="337339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latin typeface="Arial" panose="020B0604020202020204" pitchFamily="34" charset="0"/>
                <a:cs typeface="Arial" panose="020B0604020202020204" pitchFamily="34" charset="0"/>
              </a:rPr>
              <a:t>While most providers in the industry sit in the edge to block bots using more traditional methods, we sit client-side – Beyond the Edge. </a:t>
            </a:r>
          </a:p>
          <a:p>
            <a:r>
              <a:rPr lang="en-GB" dirty="0">
                <a:solidFill>
                  <a:schemeClr val="bg1"/>
                </a:solidFill>
                <a:latin typeface="Arial" panose="020B0604020202020204" pitchFamily="34" charset="0"/>
                <a:cs typeface="Arial" panose="020B0604020202020204" pitchFamily="34" charset="0"/>
              </a:rPr>
              <a:t>This allows us to use advanced behavioural-analysis, directly in browser or app, to block even the most sophisticated human-spoofing bots.</a:t>
            </a:r>
          </a:p>
        </p:txBody>
      </p:sp>
      <p:sp>
        <p:nvSpPr>
          <p:cNvPr id="6" name="Content Placeholder 4">
            <a:extLst>
              <a:ext uri="{FF2B5EF4-FFF2-40B4-BE49-F238E27FC236}">
                <a16:creationId xmlns:a16="http://schemas.microsoft.com/office/drawing/2014/main" id="{973BC4FA-66E5-C7E7-5F96-B19DF35BAC98}"/>
              </a:ext>
            </a:extLst>
          </p:cNvPr>
          <p:cNvSpPr txBox="1">
            <a:spLocks/>
          </p:cNvSpPr>
          <p:nvPr/>
        </p:nvSpPr>
        <p:spPr>
          <a:xfrm>
            <a:off x="244412" y="5711952"/>
            <a:ext cx="3559492" cy="714248"/>
          </a:xfrm>
          <a:prstGeom prst="rect">
            <a:avLst/>
          </a:prstGeom>
        </p:spPr>
        <p:txBody>
          <a:bodyPr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50" i="1" dirty="0">
                <a:solidFill>
                  <a:schemeClr val="bg1"/>
                </a:solidFill>
                <a:latin typeface="Arial" panose="020B0604020202020204" pitchFamily="34" charset="0"/>
                <a:cs typeface="Arial" panose="020B0604020202020204" pitchFamily="34" charset="0"/>
              </a:rPr>
              <a:t>Diagram based on Gartner’s Cybersecurity Mesh from the Executive Guide to Cybersecurity Mesh, 2022</a:t>
            </a:r>
          </a:p>
        </p:txBody>
      </p:sp>
    </p:spTree>
    <p:extLst>
      <p:ext uri="{BB962C8B-B14F-4D97-AF65-F5344CB8AC3E}">
        <p14:creationId xmlns:p14="http://schemas.microsoft.com/office/powerpoint/2010/main" val="20099073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6D1CA6-C277-382B-6F02-FF383BB6E1DD}"/>
              </a:ext>
            </a:extLst>
          </p:cNvPr>
          <p:cNvPicPr>
            <a:picLocks noGrp="1" noChangeAspect="1"/>
          </p:cNvPicPr>
          <p:nvPr>
            <p:ph type="pic" idx="1"/>
          </p:nvPr>
        </p:nvPicPr>
        <p:blipFill>
          <a:blip r:embed="rId2"/>
          <a:srcRect t="7817" b="7817"/>
          <a:stretch/>
        </p:blipFill>
        <p:spPr>
          <a:xfrm>
            <a:off x="-1258" y="1"/>
            <a:ext cx="12193258" cy="6857999"/>
          </a:xfrm>
        </p:spPr>
      </p:pic>
      <p:sp>
        <p:nvSpPr>
          <p:cNvPr id="14" name="Rectangle: Rounded Corners 10">
            <a:extLst>
              <a:ext uri="{FF2B5EF4-FFF2-40B4-BE49-F238E27FC236}">
                <a16:creationId xmlns:a16="http://schemas.microsoft.com/office/drawing/2014/main" id="{A9AA1401-7A58-B5F0-DADB-81EF51E62BB0}"/>
              </a:ext>
            </a:extLst>
          </p:cNvPr>
          <p:cNvSpPr/>
          <p:nvPr/>
        </p:nvSpPr>
        <p:spPr>
          <a:xfrm flipH="1">
            <a:off x="2354644" y="282190"/>
            <a:ext cx="2058859" cy="566943"/>
          </a:xfrm>
          <a:prstGeom prst="round2DiagRect">
            <a:avLst>
              <a:gd name="adj1" fmla="val 16667"/>
              <a:gd name="adj2" fmla="val 43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B734F0A0-663D-080F-A221-D959AA4C8ADB}"/>
              </a:ext>
            </a:extLst>
          </p:cNvPr>
          <p:cNvSpPr>
            <a:spLocks noGrp="1"/>
          </p:cNvSpPr>
          <p:nvPr>
            <p:ph type="title"/>
          </p:nvPr>
        </p:nvSpPr>
        <p:spPr>
          <a:xfrm>
            <a:off x="306388" y="183388"/>
            <a:ext cx="5076380" cy="2334260"/>
          </a:xfrm>
        </p:spPr>
        <p:txBody>
          <a:bodyPr>
            <a:normAutofit/>
          </a:bodyPr>
          <a:lstStyle/>
          <a:p>
            <a:pPr>
              <a:lnSpc>
                <a:spcPct val="120000"/>
              </a:lnSpc>
            </a:pPr>
            <a:r>
              <a:rPr lang="en-US" sz="3600">
                <a:solidFill>
                  <a:schemeClr val="bg1"/>
                </a:solidFill>
              </a:rPr>
              <a:t>Product  </a:t>
            </a:r>
            <a:r>
              <a:rPr lang="en-US" sz="3600">
                <a:solidFill>
                  <a:schemeClr val="tx2"/>
                </a:solidFill>
              </a:rPr>
              <a:t> Benefits</a:t>
            </a:r>
          </a:p>
        </p:txBody>
      </p:sp>
      <p:grpSp>
        <p:nvGrpSpPr>
          <p:cNvPr id="20" name="Group 19">
            <a:extLst>
              <a:ext uri="{FF2B5EF4-FFF2-40B4-BE49-F238E27FC236}">
                <a16:creationId xmlns:a16="http://schemas.microsoft.com/office/drawing/2014/main" id="{00A99EF6-C9D3-2497-18C3-286833356A6F}"/>
              </a:ext>
            </a:extLst>
          </p:cNvPr>
          <p:cNvGrpSpPr/>
          <p:nvPr/>
        </p:nvGrpSpPr>
        <p:grpSpPr>
          <a:xfrm>
            <a:off x="403315" y="2441774"/>
            <a:ext cx="3221288" cy="1907471"/>
            <a:chOff x="544581" y="1192032"/>
            <a:chExt cx="2736421" cy="1620359"/>
          </a:xfrm>
        </p:grpSpPr>
        <p:sp>
          <p:nvSpPr>
            <p:cNvPr id="18" name="Round Diagonal Corner of Rectangle 17">
              <a:extLst>
                <a:ext uri="{FF2B5EF4-FFF2-40B4-BE49-F238E27FC236}">
                  <a16:creationId xmlns:a16="http://schemas.microsoft.com/office/drawing/2014/main" id="{9F97088A-5E76-239E-6403-77ED51D31E41}"/>
                </a:ext>
              </a:extLst>
            </p:cNvPr>
            <p:cNvSpPr/>
            <p:nvPr/>
          </p:nvSpPr>
          <p:spPr>
            <a:xfrm flipH="1">
              <a:off x="544581" y="1192032"/>
              <a:ext cx="2736421" cy="1620359"/>
            </a:xfrm>
            <a:prstGeom prst="round2DiagRect">
              <a:avLst>
                <a:gd name="adj1" fmla="val 13812"/>
                <a:gd name="adj2" fmla="val 15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9" name="Content Placeholder 1">
              <a:extLst>
                <a:ext uri="{FF2B5EF4-FFF2-40B4-BE49-F238E27FC236}">
                  <a16:creationId xmlns:a16="http://schemas.microsoft.com/office/drawing/2014/main" id="{29D2014E-CDF5-F426-F855-9896FAD31024}"/>
                </a:ext>
              </a:extLst>
            </p:cNvPr>
            <p:cNvSpPr txBox="1">
              <a:spLocks/>
            </p:cNvSpPr>
            <p:nvPr/>
          </p:nvSpPr>
          <p:spPr>
            <a:xfrm>
              <a:off x="664129" y="1339403"/>
              <a:ext cx="2497323" cy="132561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200" b="1">
                  <a:solidFill>
                    <a:schemeClr val="tx2"/>
                  </a:solidFill>
                  <a:latin typeface="Arial" panose="020B0604020202020204" pitchFamily="34" charset="0"/>
                  <a:cs typeface="Arial" panose="020B0604020202020204" pitchFamily="34" charset="0"/>
                </a:rPr>
                <a:t>Tomorrow’s protection, today</a:t>
              </a:r>
            </a:p>
            <a:p>
              <a:pPr>
                <a:lnSpc>
                  <a:spcPct val="100000"/>
                </a:lnSpc>
              </a:pPr>
              <a:r>
                <a:rPr lang="en-GB" sz="1200">
                  <a:latin typeface="Arial" panose="020B0604020202020204" pitchFamily="34" charset="0"/>
                  <a:cs typeface="Arial" panose="020B0604020202020204" pitchFamily="34" charset="0"/>
                </a:rPr>
                <a:t>Our patent pending, machine-learning protection goes beyond basic behaviours to block even the most complex AI threats. And evolves just as quickly as they do.</a:t>
              </a:r>
            </a:p>
          </p:txBody>
        </p:sp>
      </p:grpSp>
      <p:grpSp>
        <p:nvGrpSpPr>
          <p:cNvPr id="21" name="Group 20">
            <a:extLst>
              <a:ext uri="{FF2B5EF4-FFF2-40B4-BE49-F238E27FC236}">
                <a16:creationId xmlns:a16="http://schemas.microsoft.com/office/drawing/2014/main" id="{654FC2B3-8208-7E0C-6271-6A60092D43EB}"/>
              </a:ext>
            </a:extLst>
          </p:cNvPr>
          <p:cNvGrpSpPr/>
          <p:nvPr/>
        </p:nvGrpSpPr>
        <p:grpSpPr>
          <a:xfrm>
            <a:off x="3869051" y="2441773"/>
            <a:ext cx="3221288" cy="1907471"/>
            <a:chOff x="544581" y="1192032"/>
            <a:chExt cx="2736421" cy="1620359"/>
          </a:xfrm>
        </p:grpSpPr>
        <p:sp>
          <p:nvSpPr>
            <p:cNvPr id="22" name="Round Diagonal Corner of Rectangle 21">
              <a:extLst>
                <a:ext uri="{FF2B5EF4-FFF2-40B4-BE49-F238E27FC236}">
                  <a16:creationId xmlns:a16="http://schemas.microsoft.com/office/drawing/2014/main" id="{799BDC90-C7EF-CCC6-DAD6-0B236B1B3EF5}"/>
                </a:ext>
              </a:extLst>
            </p:cNvPr>
            <p:cNvSpPr/>
            <p:nvPr/>
          </p:nvSpPr>
          <p:spPr>
            <a:xfrm flipH="1">
              <a:off x="544581" y="1192032"/>
              <a:ext cx="2736421" cy="1620359"/>
            </a:xfrm>
            <a:prstGeom prst="round2DiagRect">
              <a:avLst>
                <a:gd name="adj1" fmla="val 13812"/>
                <a:gd name="adj2" fmla="val 15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3" name="Content Placeholder 1">
              <a:extLst>
                <a:ext uri="{FF2B5EF4-FFF2-40B4-BE49-F238E27FC236}">
                  <a16:creationId xmlns:a16="http://schemas.microsoft.com/office/drawing/2014/main" id="{A56FAB2A-0BC7-3910-AC19-3A53790A3F55}"/>
                </a:ext>
              </a:extLst>
            </p:cNvPr>
            <p:cNvSpPr txBox="1">
              <a:spLocks/>
            </p:cNvSpPr>
            <p:nvPr/>
          </p:nvSpPr>
          <p:spPr>
            <a:xfrm>
              <a:off x="664129" y="1339403"/>
              <a:ext cx="2497323" cy="13256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200" b="1">
                  <a:solidFill>
                    <a:schemeClr val="tx2"/>
                  </a:solidFill>
                  <a:latin typeface="Arial" panose="020B0604020202020204" pitchFamily="34" charset="0"/>
                  <a:cs typeface="Arial" panose="020B0604020202020204" pitchFamily="34" charset="0"/>
                </a:rPr>
                <a:t>Superfast and supersmart</a:t>
              </a:r>
            </a:p>
            <a:p>
              <a:pPr>
                <a:lnSpc>
                  <a:spcPct val="100000"/>
                </a:lnSpc>
              </a:pPr>
              <a:r>
                <a:rPr lang="en-GB" sz="1200">
                  <a:latin typeface="Arial" panose="020B0604020202020204" pitchFamily="34" charset="0"/>
                  <a:cs typeface="Arial" panose="020B0604020202020204" pitchFamily="34" charset="0"/>
                </a:rPr>
                <a:t>Our revolutionary behaviour-based protection blocks human-spoofing bots before you can say data theft.</a:t>
              </a:r>
            </a:p>
          </p:txBody>
        </p:sp>
      </p:grpSp>
      <p:grpSp>
        <p:nvGrpSpPr>
          <p:cNvPr id="24" name="Group 23">
            <a:extLst>
              <a:ext uri="{FF2B5EF4-FFF2-40B4-BE49-F238E27FC236}">
                <a16:creationId xmlns:a16="http://schemas.microsoft.com/office/drawing/2014/main" id="{E780CA20-6BFA-3982-4D10-F59CCC0892F0}"/>
              </a:ext>
            </a:extLst>
          </p:cNvPr>
          <p:cNvGrpSpPr/>
          <p:nvPr/>
        </p:nvGrpSpPr>
        <p:grpSpPr>
          <a:xfrm>
            <a:off x="7325773" y="2441773"/>
            <a:ext cx="3221288" cy="1907471"/>
            <a:chOff x="544581" y="1192032"/>
            <a:chExt cx="2736421" cy="1620359"/>
          </a:xfrm>
        </p:grpSpPr>
        <p:sp>
          <p:nvSpPr>
            <p:cNvPr id="25" name="Round Diagonal Corner of Rectangle 24">
              <a:extLst>
                <a:ext uri="{FF2B5EF4-FFF2-40B4-BE49-F238E27FC236}">
                  <a16:creationId xmlns:a16="http://schemas.microsoft.com/office/drawing/2014/main" id="{13D1E231-FB8A-73BA-1CAD-A8A3878A98F6}"/>
                </a:ext>
              </a:extLst>
            </p:cNvPr>
            <p:cNvSpPr/>
            <p:nvPr/>
          </p:nvSpPr>
          <p:spPr>
            <a:xfrm flipH="1">
              <a:off x="544581" y="1192032"/>
              <a:ext cx="2736421" cy="1620359"/>
            </a:xfrm>
            <a:prstGeom prst="round2DiagRect">
              <a:avLst>
                <a:gd name="adj1" fmla="val 13812"/>
                <a:gd name="adj2" fmla="val 15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6" name="Content Placeholder 1">
              <a:extLst>
                <a:ext uri="{FF2B5EF4-FFF2-40B4-BE49-F238E27FC236}">
                  <a16:creationId xmlns:a16="http://schemas.microsoft.com/office/drawing/2014/main" id="{7D65C9C6-985E-252B-A887-D58F701F2D0F}"/>
                </a:ext>
              </a:extLst>
            </p:cNvPr>
            <p:cNvSpPr txBox="1">
              <a:spLocks/>
            </p:cNvSpPr>
            <p:nvPr/>
          </p:nvSpPr>
          <p:spPr>
            <a:xfrm>
              <a:off x="664129" y="1339403"/>
              <a:ext cx="2497323" cy="13256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200" b="1">
                  <a:solidFill>
                    <a:schemeClr val="tx2"/>
                  </a:solidFill>
                  <a:latin typeface="Arial" panose="020B0604020202020204" pitchFamily="34" charset="0"/>
                  <a:cs typeface="Arial" panose="020B0604020202020204" pitchFamily="34" charset="0"/>
                </a:rPr>
                <a:t>Effortless integration</a:t>
              </a:r>
            </a:p>
            <a:p>
              <a:pPr>
                <a:lnSpc>
                  <a:spcPct val="100000"/>
                </a:lnSpc>
              </a:pPr>
              <a:r>
                <a:rPr lang="en-GB" sz="1200">
                  <a:latin typeface="Arial" panose="020B0604020202020204" pitchFamily="34" charset="0"/>
                  <a:cs typeface="Arial" panose="020B0604020202020204" pitchFamily="34" charset="0"/>
                </a:rPr>
                <a:t>Combines seamlessly with your existing security stack, and DDoS &amp; WAF solutions, to block the ones they let through.</a:t>
              </a:r>
            </a:p>
          </p:txBody>
        </p:sp>
      </p:grpSp>
      <p:grpSp>
        <p:nvGrpSpPr>
          <p:cNvPr id="27" name="Group 26">
            <a:extLst>
              <a:ext uri="{FF2B5EF4-FFF2-40B4-BE49-F238E27FC236}">
                <a16:creationId xmlns:a16="http://schemas.microsoft.com/office/drawing/2014/main" id="{61C2548F-D129-5264-84DE-747FDB506E25}"/>
              </a:ext>
            </a:extLst>
          </p:cNvPr>
          <p:cNvGrpSpPr/>
          <p:nvPr/>
        </p:nvGrpSpPr>
        <p:grpSpPr>
          <a:xfrm>
            <a:off x="412329" y="4568675"/>
            <a:ext cx="3221288" cy="1907471"/>
            <a:chOff x="544581" y="1192032"/>
            <a:chExt cx="2736421" cy="1620359"/>
          </a:xfrm>
        </p:grpSpPr>
        <p:sp>
          <p:nvSpPr>
            <p:cNvPr id="28" name="Round Diagonal Corner of Rectangle 27">
              <a:extLst>
                <a:ext uri="{FF2B5EF4-FFF2-40B4-BE49-F238E27FC236}">
                  <a16:creationId xmlns:a16="http://schemas.microsoft.com/office/drawing/2014/main" id="{DBB36811-7B0E-C1E2-C3F3-D0AF3A2079A8}"/>
                </a:ext>
              </a:extLst>
            </p:cNvPr>
            <p:cNvSpPr/>
            <p:nvPr/>
          </p:nvSpPr>
          <p:spPr>
            <a:xfrm flipH="1">
              <a:off x="544581" y="1192032"/>
              <a:ext cx="2736421" cy="1620359"/>
            </a:xfrm>
            <a:prstGeom prst="round2DiagRect">
              <a:avLst>
                <a:gd name="adj1" fmla="val 13812"/>
                <a:gd name="adj2" fmla="val 15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0" name="Content Placeholder 1">
              <a:extLst>
                <a:ext uri="{FF2B5EF4-FFF2-40B4-BE49-F238E27FC236}">
                  <a16:creationId xmlns:a16="http://schemas.microsoft.com/office/drawing/2014/main" id="{91A84F67-F855-7B8B-B508-D9B1964B390A}"/>
                </a:ext>
              </a:extLst>
            </p:cNvPr>
            <p:cNvSpPr txBox="1">
              <a:spLocks/>
            </p:cNvSpPr>
            <p:nvPr/>
          </p:nvSpPr>
          <p:spPr>
            <a:xfrm>
              <a:off x="664129" y="1339403"/>
              <a:ext cx="2497323" cy="13256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200" b="1">
                  <a:solidFill>
                    <a:schemeClr val="tx2"/>
                  </a:solidFill>
                  <a:latin typeface="Arial" panose="020B0604020202020204" pitchFamily="34" charset="0"/>
                  <a:cs typeface="Arial" panose="020B0604020202020204" pitchFamily="34" charset="0"/>
                </a:rPr>
                <a:t>We block what others don’t</a:t>
              </a:r>
            </a:p>
            <a:p>
              <a:pPr>
                <a:lnSpc>
                  <a:spcPct val="100000"/>
                </a:lnSpc>
              </a:pPr>
              <a:r>
                <a:rPr lang="en-GB" sz="1200">
                  <a:latin typeface="Arial" panose="020B0604020202020204" pitchFamily="34" charset="0"/>
                  <a:cs typeface="Arial" panose="020B0604020202020204" pitchFamily="34" charset="0"/>
                </a:rPr>
                <a:t>Our patent pending, machine-learning model – Abbi – thinks differently. Going beyond basic behaviours to block even the most complex AI threats.</a:t>
              </a:r>
            </a:p>
          </p:txBody>
        </p:sp>
      </p:grpSp>
      <p:grpSp>
        <p:nvGrpSpPr>
          <p:cNvPr id="32" name="Group 31">
            <a:extLst>
              <a:ext uri="{FF2B5EF4-FFF2-40B4-BE49-F238E27FC236}">
                <a16:creationId xmlns:a16="http://schemas.microsoft.com/office/drawing/2014/main" id="{E45CCBE7-238D-9772-C5CD-D67744883637}"/>
              </a:ext>
            </a:extLst>
          </p:cNvPr>
          <p:cNvGrpSpPr/>
          <p:nvPr/>
        </p:nvGrpSpPr>
        <p:grpSpPr>
          <a:xfrm>
            <a:off x="3869051" y="4568674"/>
            <a:ext cx="3221288" cy="1907471"/>
            <a:chOff x="544581" y="1192032"/>
            <a:chExt cx="2736421" cy="1620359"/>
          </a:xfrm>
        </p:grpSpPr>
        <p:sp>
          <p:nvSpPr>
            <p:cNvPr id="33" name="Round Diagonal Corner of Rectangle 32">
              <a:extLst>
                <a:ext uri="{FF2B5EF4-FFF2-40B4-BE49-F238E27FC236}">
                  <a16:creationId xmlns:a16="http://schemas.microsoft.com/office/drawing/2014/main" id="{D6D9A061-9241-A595-3039-243F91B0027E}"/>
                </a:ext>
              </a:extLst>
            </p:cNvPr>
            <p:cNvSpPr/>
            <p:nvPr/>
          </p:nvSpPr>
          <p:spPr>
            <a:xfrm flipH="1">
              <a:off x="544581" y="1192032"/>
              <a:ext cx="2736421" cy="1620359"/>
            </a:xfrm>
            <a:prstGeom prst="round2DiagRect">
              <a:avLst>
                <a:gd name="adj1" fmla="val 13812"/>
                <a:gd name="adj2" fmla="val 15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4" name="Content Placeholder 1">
              <a:extLst>
                <a:ext uri="{FF2B5EF4-FFF2-40B4-BE49-F238E27FC236}">
                  <a16:creationId xmlns:a16="http://schemas.microsoft.com/office/drawing/2014/main" id="{84FAA47A-908A-523E-E79F-43CAA6D4FD44}"/>
                </a:ext>
              </a:extLst>
            </p:cNvPr>
            <p:cNvSpPr txBox="1">
              <a:spLocks/>
            </p:cNvSpPr>
            <p:nvPr/>
          </p:nvSpPr>
          <p:spPr>
            <a:xfrm>
              <a:off x="664129" y="1339403"/>
              <a:ext cx="2497323" cy="13256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200" b="1">
                  <a:solidFill>
                    <a:schemeClr val="tx2"/>
                  </a:solidFill>
                  <a:latin typeface="Arial" panose="020B0604020202020204" pitchFamily="34" charset="0"/>
                  <a:cs typeface="Arial" panose="020B0604020202020204" pitchFamily="34" charset="0"/>
                </a:rPr>
                <a:t>&lt;0.01% false positives</a:t>
              </a:r>
            </a:p>
            <a:p>
              <a:pPr>
                <a:lnSpc>
                  <a:spcPct val="100000"/>
                </a:lnSpc>
              </a:pPr>
              <a:r>
                <a:rPr lang="en-GB" sz="1200">
                  <a:latin typeface="Arial" panose="020B0604020202020204" pitchFamily="34" charset="0"/>
                  <a:cs typeface="Arial" panose="020B0604020202020204" pitchFamily="34" charset="0"/>
                </a:rPr>
                <a:t>Block bots not humans with an incident rate of less than 0.01%. Any higher and we wouldn’t be doing our jobs.</a:t>
              </a:r>
            </a:p>
          </p:txBody>
        </p:sp>
      </p:grpSp>
      <p:grpSp>
        <p:nvGrpSpPr>
          <p:cNvPr id="35" name="Group 34">
            <a:extLst>
              <a:ext uri="{FF2B5EF4-FFF2-40B4-BE49-F238E27FC236}">
                <a16:creationId xmlns:a16="http://schemas.microsoft.com/office/drawing/2014/main" id="{3178B6E9-67F6-C6DD-36A2-88612B1120D6}"/>
              </a:ext>
            </a:extLst>
          </p:cNvPr>
          <p:cNvGrpSpPr/>
          <p:nvPr/>
        </p:nvGrpSpPr>
        <p:grpSpPr>
          <a:xfrm>
            <a:off x="7325773" y="4568673"/>
            <a:ext cx="3221288" cy="1907471"/>
            <a:chOff x="544581" y="1192032"/>
            <a:chExt cx="2736421" cy="1620359"/>
          </a:xfrm>
        </p:grpSpPr>
        <p:sp>
          <p:nvSpPr>
            <p:cNvPr id="36" name="Round Diagonal Corner of Rectangle 35">
              <a:extLst>
                <a:ext uri="{FF2B5EF4-FFF2-40B4-BE49-F238E27FC236}">
                  <a16:creationId xmlns:a16="http://schemas.microsoft.com/office/drawing/2014/main" id="{890E9998-DA78-1257-E4FE-6410E35B209C}"/>
                </a:ext>
              </a:extLst>
            </p:cNvPr>
            <p:cNvSpPr/>
            <p:nvPr/>
          </p:nvSpPr>
          <p:spPr>
            <a:xfrm flipH="1">
              <a:off x="544581" y="1192032"/>
              <a:ext cx="2736421" cy="1620359"/>
            </a:xfrm>
            <a:prstGeom prst="round2DiagRect">
              <a:avLst>
                <a:gd name="adj1" fmla="val 13812"/>
                <a:gd name="adj2" fmla="val 15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7" name="Content Placeholder 1">
              <a:extLst>
                <a:ext uri="{FF2B5EF4-FFF2-40B4-BE49-F238E27FC236}">
                  <a16:creationId xmlns:a16="http://schemas.microsoft.com/office/drawing/2014/main" id="{807589DC-2858-B144-E4E4-3E4A8DB60D0B}"/>
                </a:ext>
              </a:extLst>
            </p:cNvPr>
            <p:cNvSpPr txBox="1">
              <a:spLocks/>
            </p:cNvSpPr>
            <p:nvPr/>
          </p:nvSpPr>
          <p:spPr>
            <a:xfrm>
              <a:off x="664129" y="1339403"/>
              <a:ext cx="2497323" cy="13256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200" b="1">
                  <a:solidFill>
                    <a:schemeClr val="tx2"/>
                  </a:solidFill>
                  <a:latin typeface="Arial" panose="020B0604020202020204" pitchFamily="34" charset="0"/>
                  <a:cs typeface="Arial" panose="020B0604020202020204" pitchFamily="34" charset="0"/>
                </a:rPr>
                <a:t>Website. WebApp. Wi-Fi Fridge.</a:t>
              </a:r>
            </a:p>
            <a:p>
              <a:pPr>
                <a:lnSpc>
                  <a:spcPct val="100000"/>
                </a:lnSpc>
              </a:pPr>
              <a:r>
                <a:rPr lang="en-GB" sz="1200">
                  <a:latin typeface="Arial" panose="020B0604020202020204" pitchFamily="34" charset="0"/>
                  <a:cs typeface="Arial" panose="020B0604020202020204" pitchFamily="34" charset="0"/>
                </a:rPr>
                <a:t>With just one line of JavaScript you can protect all your products. Better yet, see all your platforms in one simple dash.</a:t>
              </a:r>
            </a:p>
          </p:txBody>
        </p:sp>
      </p:grpSp>
    </p:spTree>
    <p:extLst>
      <p:ext uri="{BB962C8B-B14F-4D97-AF65-F5344CB8AC3E}">
        <p14:creationId xmlns:p14="http://schemas.microsoft.com/office/powerpoint/2010/main" val="16621567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6D1CA6-C277-382B-6F02-FF383BB6E1DD}"/>
              </a:ext>
            </a:extLst>
          </p:cNvPr>
          <p:cNvPicPr>
            <a:picLocks noGrp="1" noChangeAspect="1"/>
          </p:cNvPicPr>
          <p:nvPr>
            <p:ph type="pic" idx="1"/>
          </p:nvPr>
        </p:nvPicPr>
        <p:blipFill>
          <a:blip r:embed="rId3"/>
          <a:srcRect t="7817" b="7817"/>
          <a:stretch/>
        </p:blipFill>
        <p:spPr>
          <a:xfrm>
            <a:off x="-1258" y="1"/>
            <a:ext cx="12193258" cy="6857999"/>
          </a:xfrm>
        </p:spPr>
      </p:pic>
      <p:sp>
        <p:nvSpPr>
          <p:cNvPr id="14" name="Rectangle: Rounded Corners 10">
            <a:extLst>
              <a:ext uri="{FF2B5EF4-FFF2-40B4-BE49-F238E27FC236}">
                <a16:creationId xmlns:a16="http://schemas.microsoft.com/office/drawing/2014/main" id="{A9AA1401-7A58-B5F0-DADB-81EF51E62BB0}"/>
              </a:ext>
            </a:extLst>
          </p:cNvPr>
          <p:cNvSpPr/>
          <p:nvPr/>
        </p:nvSpPr>
        <p:spPr>
          <a:xfrm flipH="1">
            <a:off x="312484" y="282190"/>
            <a:ext cx="1595564" cy="566943"/>
          </a:xfrm>
          <a:prstGeom prst="round2DiagRect">
            <a:avLst>
              <a:gd name="adj1" fmla="val 16667"/>
              <a:gd name="adj2" fmla="val 322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B734F0A0-663D-080F-A221-D959AA4C8ADB}"/>
              </a:ext>
            </a:extLst>
          </p:cNvPr>
          <p:cNvSpPr>
            <a:spLocks noGrp="1"/>
          </p:cNvSpPr>
          <p:nvPr>
            <p:ph type="title"/>
          </p:nvPr>
        </p:nvSpPr>
        <p:spPr>
          <a:xfrm>
            <a:off x="306388" y="183388"/>
            <a:ext cx="6722300" cy="2334260"/>
          </a:xfrm>
        </p:spPr>
        <p:txBody>
          <a:bodyPr>
            <a:normAutofit/>
          </a:bodyPr>
          <a:lstStyle/>
          <a:p>
            <a:pPr>
              <a:lnSpc>
                <a:spcPct val="120000"/>
              </a:lnSpc>
            </a:pPr>
            <a:r>
              <a:rPr lang="en-US" sz="3600">
                <a:solidFill>
                  <a:schemeClr val="tx2"/>
                </a:solidFill>
              </a:rPr>
              <a:t>Planet</a:t>
            </a:r>
            <a:r>
              <a:rPr lang="en-US" sz="3600">
                <a:solidFill>
                  <a:schemeClr val="bg1"/>
                </a:solidFill>
              </a:rPr>
              <a:t>  protection included</a:t>
            </a:r>
            <a:endParaRPr lang="en-US" sz="3600">
              <a:solidFill>
                <a:schemeClr val="tx2"/>
              </a:solidFill>
            </a:endParaRPr>
          </a:p>
        </p:txBody>
      </p:sp>
      <p:sp>
        <p:nvSpPr>
          <p:cNvPr id="2" name="Text Placeholder 3">
            <a:extLst>
              <a:ext uri="{FF2B5EF4-FFF2-40B4-BE49-F238E27FC236}">
                <a16:creationId xmlns:a16="http://schemas.microsoft.com/office/drawing/2014/main" id="{EA451A43-644C-47BA-261F-5F864D2EC67E}"/>
              </a:ext>
            </a:extLst>
          </p:cNvPr>
          <p:cNvSpPr>
            <a:spLocks noGrp="1"/>
          </p:cNvSpPr>
          <p:nvPr>
            <p:ph type="body" sz="half" idx="2"/>
          </p:nvPr>
        </p:nvSpPr>
        <p:spPr>
          <a:xfrm>
            <a:off x="306388" y="1247759"/>
            <a:ext cx="6752780" cy="1141874"/>
          </a:xfrm>
        </p:spPr>
        <p:txBody>
          <a:bodyPr vert="horz" lIns="91440" tIns="45720" rIns="91440" bIns="45720" rtlCol="0" anchor="t">
            <a:normAutofit/>
          </a:bodyPr>
          <a:lstStyle/>
          <a:p>
            <a:r>
              <a:rPr lang="en-GB" sz="2400" b="1">
                <a:solidFill>
                  <a:schemeClr val="bg1"/>
                </a:solidFill>
              </a:rPr>
              <a:t>Malicious bots use energy just like we do. Cut your carbon with adaptive protection that works for you, and Mother Nature.</a:t>
            </a:r>
            <a:endParaRPr lang="en-GB" sz="2400" b="1"/>
          </a:p>
        </p:txBody>
      </p:sp>
      <p:sp>
        <p:nvSpPr>
          <p:cNvPr id="13" name="Round Diagonal Corner of Rectangle 12">
            <a:extLst>
              <a:ext uri="{FF2B5EF4-FFF2-40B4-BE49-F238E27FC236}">
                <a16:creationId xmlns:a16="http://schemas.microsoft.com/office/drawing/2014/main" id="{5457BED8-F091-D5E5-AB14-D2E94E4159D5}"/>
              </a:ext>
            </a:extLst>
          </p:cNvPr>
          <p:cNvSpPr/>
          <p:nvPr/>
        </p:nvSpPr>
        <p:spPr>
          <a:xfrm flipH="1">
            <a:off x="323848" y="3194304"/>
            <a:ext cx="8113015" cy="3381506"/>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7" name="Content Placeholder 1">
            <a:extLst>
              <a:ext uri="{FF2B5EF4-FFF2-40B4-BE49-F238E27FC236}">
                <a16:creationId xmlns:a16="http://schemas.microsoft.com/office/drawing/2014/main" id="{1C450E41-BD6D-5D38-C97E-4CD70CB4DA36}"/>
              </a:ext>
            </a:extLst>
          </p:cNvPr>
          <p:cNvSpPr txBox="1">
            <a:spLocks/>
          </p:cNvSpPr>
          <p:nvPr/>
        </p:nvSpPr>
        <p:spPr>
          <a:xfrm>
            <a:off x="525758" y="3424170"/>
            <a:ext cx="2939824"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200" b="1">
                <a:solidFill>
                  <a:schemeClr val="tx2"/>
                </a:solidFill>
                <a:latin typeface="Arial" panose="020B0604020202020204" pitchFamily="34" charset="0"/>
                <a:cs typeface="Arial" panose="020B0604020202020204" pitchFamily="34" charset="0"/>
              </a:rPr>
              <a:t>Example savings</a:t>
            </a:r>
          </a:p>
          <a:p>
            <a:pPr>
              <a:lnSpc>
                <a:spcPct val="100000"/>
              </a:lnSpc>
            </a:pPr>
            <a:r>
              <a:rPr lang="en-GB" sz="1200">
                <a:latin typeface="Arial" panose="020B0604020202020204" pitchFamily="34" charset="0"/>
                <a:cs typeface="Arial" panose="020B0604020202020204" pitchFamily="34" charset="0"/>
              </a:rPr>
              <a:t>If your average monthly sessions are:</a:t>
            </a:r>
          </a:p>
        </p:txBody>
      </p:sp>
      <p:sp>
        <p:nvSpPr>
          <p:cNvPr id="31" name="Rectangle: Rounded Corners 10">
            <a:extLst>
              <a:ext uri="{FF2B5EF4-FFF2-40B4-BE49-F238E27FC236}">
                <a16:creationId xmlns:a16="http://schemas.microsoft.com/office/drawing/2014/main" id="{1DC57B20-A36E-20AC-77EE-6FEA67B91FC2}"/>
              </a:ext>
            </a:extLst>
          </p:cNvPr>
          <p:cNvSpPr/>
          <p:nvPr/>
        </p:nvSpPr>
        <p:spPr>
          <a:xfrm flipH="1">
            <a:off x="3211049" y="3704674"/>
            <a:ext cx="830597" cy="337063"/>
          </a:xfrm>
          <a:prstGeom prst="round2DiagRect">
            <a:avLst>
              <a:gd name="adj1" fmla="val 16667"/>
              <a:gd name="adj2" fmla="val 322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9" name="Content Placeholder 1">
            <a:extLst>
              <a:ext uri="{FF2B5EF4-FFF2-40B4-BE49-F238E27FC236}">
                <a16:creationId xmlns:a16="http://schemas.microsoft.com/office/drawing/2014/main" id="{DCE6EBEA-A5B8-BED4-8B71-6D171FCCBC4A}"/>
              </a:ext>
            </a:extLst>
          </p:cNvPr>
          <p:cNvSpPr txBox="1">
            <a:spLocks/>
          </p:cNvSpPr>
          <p:nvPr/>
        </p:nvSpPr>
        <p:spPr>
          <a:xfrm>
            <a:off x="3211051" y="3704675"/>
            <a:ext cx="830597" cy="337062"/>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1600" b="1">
                <a:solidFill>
                  <a:schemeClr val="accent1"/>
                </a:solidFill>
                <a:latin typeface="Arial" panose="020B0604020202020204" pitchFamily="34" charset="0"/>
                <a:cs typeface="Arial" panose="020B0604020202020204" pitchFamily="34" charset="0"/>
              </a:rPr>
              <a:t>80,000</a:t>
            </a:r>
            <a:endParaRPr lang="en-GB" sz="1600">
              <a:solidFill>
                <a:schemeClr val="accent1"/>
              </a:solidFill>
              <a:latin typeface="Arial" panose="020B0604020202020204" pitchFamily="34" charset="0"/>
              <a:cs typeface="Arial" panose="020B0604020202020204" pitchFamily="34" charset="0"/>
            </a:endParaRPr>
          </a:p>
        </p:txBody>
      </p:sp>
      <p:sp>
        <p:nvSpPr>
          <p:cNvPr id="38" name="Round Diagonal Corner of Rectangle 37">
            <a:extLst>
              <a:ext uri="{FF2B5EF4-FFF2-40B4-BE49-F238E27FC236}">
                <a16:creationId xmlns:a16="http://schemas.microsoft.com/office/drawing/2014/main" id="{4D7E3096-5A30-A62C-8629-D9AB066855CD}"/>
              </a:ext>
            </a:extLst>
          </p:cNvPr>
          <p:cNvSpPr/>
          <p:nvPr/>
        </p:nvSpPr>
        <p:spPr>
          <a:xfrm flipH="1">
            <a:off x="626347" y="4350502"/>
            <a:ext cx="3555509" cy="831098"/>
          </a:xfrm>
          <a:prstGeom prst="round2DiagRect">
            <a:avLst>
              <a:gd name="adj1" fmla="val 13291"/>
              <a:gd name="adj2" fmla="val 1034"/>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9" name="Round Diagonal Corner of Rectangle 38">
            <a:extLst>
              <a:ext uri="{FF2B5EF4-FFF2-40B4-BE49-F238E27FC236}">
                <a16:creationId xmlns:a16="http://schemas.microsoft.com/office/drawing/2014/main" id="{CBEB0B36-93C1-F35B-8F1B-1341F446A085}"/>
              </a:ext>
            </a:extLst>
          </p:cNvPr>
          <p:cNvSpPr/>
          <p:nvPr/>
        </p:nvSpPr>
        <p:spPr>
          <a:xfrm flipH="1">
            <a:off x="626347" y="5412096"/>
            <a:ext cx="3555509" cy="831098"/>
          </a:xfrm>
          <a:prstGeom prst="round2DiagRect">
            <a:avLst>
              <a:gd name="adj1" fmla="val 13291"/>
              <a:gd name="adj2" fmla="val 1034"/>
            </a:avLst>
          </a:prstGeom>
          <a:solidFill>
            <a:schemeClr val="bg1"/>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0" name="Round Diagonal Corner of Rectangle 39">
            <a:extLst>
              <a:ext uri="{FF2B5EF4-FFF2-40B4-BE49-F238E27FC236}">
                <a16:creationId xmlns:a16="http://schemas.microsoft.com/office/drawing/2014/main" id="{2D280B2C-1DB9-70E9-972C-2222F354FAF6}"/>
              </a:ext>
            </a:extLst>
          </p:cNvPr>
          <p:cNvSpPr/>
          <p:nvPr/>
        </p:nvSpPr>
        <p:spPr>
          <a:xfrm flipH="1">
            <a:off x="4405867" y="4350502"/>
            <a:ext cx="3704866" cy="831098"/>
          </a:xfrm>
          <a:prstGeom prst="round2DiagRect">
            <a:avLst>
              <a:gd name="adj1" fmla="val 13291"/>
              <a:gd name="adj2" fmla="val 1034"/>
            </a:avLst>
          </a:prstGeom>
          <a:solidFill>
            <a:schemeClr val="bg1"/>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1" name="Round Diagonal Corner of Rectangle 40">
            <a:extLst>
              <a:ext uri="{FF2B5EF4-FFF2-40B4-BE49-F238E27FC236}">
                <a16:creationId xmlns:a16="http://schemas.microsoft.com/office/drawing/2014/main" id="{E3B40303-94E7-E2E3-9554-F055F61C3B24}"/>
              </a:ext>
            </a:extLst>
          </p:cNvPr>
          <p:cNvSpPr/>
          <p:nvPr/>
        </p:nvSpPr>
        <p:spPr>
          <a:xfrm flipH="1">
            <a:off x="4405867" y="5412096"/>
            <a:ext cx="3704866" cy="831098"/>
          </a:xfrm>
          <a:prstGeom prst="round2DiagRect">
            <a:avLst>
              <a:gd name="adj1" fmla="val 13291"/>
              <a:gd name="adj2" fmla="val 1034"/>
            </a:avLst>
          </a:prstGeom>
          <a:solidFill>
            <a:schemeClr val="bg1"/>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2" name="Content Placeholder 1">
            <a:extLst>
              <a:ext uri="{FF2B5EF4-FFF2-40B4-BE49-F238E27FC236}">
                <a16:creationId xmlns:a16="http://schemas.microsoft.com/office/drawing/2014/main" id="{B933C9F3-DFCF-6961-EC24-AA89B151ACAC}"/>
              </a:ext>
            </a:extLst>
          </p:cNvPr>
          <p:cNvSpPr txBox="1">
            <a:spLocks/>
          </p:cNvSpPr>
          <p:nvPr/>
        </p:nvSpPr>
        <p:spPr>
          <a:xfrm>
            <a:off x="1652016" y="4460214"/>
            <a:ext cx="2332514"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900">
                <a:latin typeface="Arial" panose="020B0604020202020204" pitchFamily="34" charset="0"/>
                <a:cs typeface="Arial" panose="020B0604020202020204" pitchFamily="34" charset="0"/>
              </a:rPr>
              <a:t>Estimated monthly malicious bots</a:t>
            </a:r>
          </a:p>
        </p:txBody>
      </p:sp>
      <p:sp>
        <p:nvSpPr>
          <p:cNvPr id="43" name="Content Placeholder 1">
            <a:extLst>
              <a:ext uri="{FF2B5EF4-FFF2-40B4-BE49-F238E27FC236}">
                <a16:creationId xmlns:a16="http://schemas.microsoft.com/office/drawing/2014/main" id="{B6B31DE0-16E2-6639-F099-37C8DE92114F}"/>
              </a:ext>
            </a:extLst>
          </p:cNvPr>
          <p:cNvSpPr txBox="1">
            <a:spLocks/>
          </p:cNvSpPr>
          <p:nvPr/>
        </p:nvSpPr>
        <p:spPr>
          <a:xfrm>
            <a:off x="1652016" y="4658679"/>
            <a:ext cx="2332514"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b="1">
                <a:solidFill>
                  <a:schemeClr val="accent4"/>
                </a:solidFill>
                <a:latin typeface="Arial" panose="020B0604020202020204" pitchFamily="34" charset="0"/>
                <a:cs typeface="Arial" panose="020B0604020202020204" pitchFamily="34" charset="0"/>
              </a:rPr>
              <a:t>17,760</a:t>
            </a:r>
            <a:endParaRPr lang="en-GB" sz="900" b="1">
              <a:solidFill>
                <a:schemeClr val="accent4"/>
              </a:solidFill>
              <a:latin typeface="Arial" panose="020B0604020202020204" pitchFamily="34" charset="0"/>
              <a:cs typeface="Arial" panose="020B0604020202020204" pitchFamily="34" charset="0"/>
            </a:endParaRPr>
          </a:p>
        </p:txBody>
      </p:sp>
      <p:pic>
        <p:nvPicPr>
          <p:cNvPr id="44" name="Picture 43">
            <a:extLst>
              <a:ext uri="{FF2B5EF4-FFF2-40B4-BE49-F238E27FC236}">
                <a16:creationId xmlns:a16="http://schemas.microsoft.com/office/drawing/2014/main" id="{9637E3AE-3B44-893C-EB7B-0D1CB10D90B7}"/>
              </a:ext>
            </a:extLst>
          </p:cNvPr>
          <p:cNvPicPr>
            <a:picLocks noChangeAspect="1"/>
          </p:cNvPicPr>
          <p:nvPr/>
        </p:nvPicPr>
        <p:blipFill>
          <a:blip r:embed="rId4"/>
          <a:stretch>
            <a:fillRect/>
          </a:stretch>
        </p:blipFill>
        <p:spPr>
          <a:xfrm>
            <a:off x="913605" y="4513789"/>
            <a:ext cx="587162" cy="504524"/>
          </a:xfrm>
          <a:prstGeom prst="rect">
            <a:avLst/>
          </a:prstGeom>
        </p:spPr>
      </p:pic>
      <p:sp>
        <p:nvSpPr>
          <p:cNvPr id="45" name="Content Placeholder 1">
            <a:extLst>
              <a:ext uri="{FF2B5EF4-FFF2-40B4-BE49-F238E27FC236}">
                <a16:creationId xmlns:a16="http://schemas.microsoft.com/office/drawing/2014/main" id="{87CBE5C0-62FA-80FF-56A3-07686F98B0D3}"/>
              </a:ext>
            </a:extLst>
          </p:cNvPr>
          <p:cNvSpPr txBox="1">
            <a:spLocks/>
          </p:cNvSpPr>
          <p:nvPr/>
        </p:nvSpPr>
        <p:spPr>
          <a:xfrm>
            <a:off x="5455029" y="4460901"/>
            <a:ext cx="2332514"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900">
                <a:latin typeface="Arial" panose="020B0604020202020204" pitchFamily="34" charset="0"/>
                <a:cs typeface="Arial" panose="020B0604020202020204" pitchFamily="34" charset="0"/>
              </a:rPr>
              <a:t>Estimated CO</a:t>
            </a:r>
            <a:r>
              <a:rPr lang="en-GB" sz="900" baseline="30000">
                <a:latin typeface="Arial" panose="020B0604020202020204" pitchFamily="34" charset="0"/>
                <a:cs typeface="Arial" panose="020B0604020202020204" pitchFamily="34" charset="0"/>
              </a:rPr>
              <a:t>2</a:t>
            </a:r>
            <a:r>
              <a:rPr lang="en-GB" sz="900">
                <a:latin typeface="Arial" panose="020B0604020202020204" pitchFamily="34" charset="0"/>
                <a:cs typeface="Arial" panose="020B0604020202020204" pitchFamily="34" charset="0"/>
              </a:rPr>
              <a:t> emissions saved</a:t>
            </a:r>
          </a:p>
        </p:txBody>
      </p:sp>
      <p:sp>
        <p:nvSpPr>
          <p:cNvPr id="47" name="Content Placeholder 1">
            <a:extLst>
              <a:ext uri="{FF2B5EF4-FFF2-40B4-BE49-F238E27FC236}">
                <a16:creationId xmlns:a16="http://schemas.microsoft.com/office/drawing/2014/main" id="{2374A29C-B433-FB81-98BA-3D62C0095726}"/>
              </a:ext>
            </a:extLst>
          </p:cNvPr>
          <p:cNvSpPr txBox="1">
            <a:spLocks/>
          </p:cNvSpPr>
          <p:nvPr/>
        </p:nvSpPr>
        <p:spPr>
          <a:xfrm>
            <a:off x="5455029" y="4654887"/>
            <a:ext cx="2332514"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b="1">
                <a:solidFill>
                  <a:schemeClr val="accent2"/>
                </a:solidFill>
                <a:latin typeface="Arial" panose="020B0604020202020204" pitchFamily="34" charset="0"/>
                <a:cs typeface="Arial" panose="020B0604020202020204" pitchFamily="34" charset="0"/>
              </a:rPr>
              <a:t>26.64kg</a:t>
            </a:r>
            <a:endParaRPr lang="en-GB" sz="900" b="1">
              <a:solidFill>
                <a:schemeClr val="accent2"/>
              </a:solidFill>
              <a:latin typeface="Arial" panose="020B0604020202020204" pitchFamily="34" charset="0"/>
              <a:cs typeface="Arial" panose="020B0604020202020204" pitchFamily="34" charset="0"/>
            </a:endParaRPr>
          </a:p>
        </p:txBody>
      </p:sp>
      <p:pic>
        <p:nvPicPr>
          <p:cNvPr id="48" name="Picture 47">
            <a:extLst>
              <a:ext uri="{FF2B5EF4-FFF2-40B4-BE49-F238E27FC236}">
                <a16:creationId xmlns:a16="http://schemas.microsoft.com/office/drawing/2014/main" id="{40D78198-5812-D201-7B43-4E3B3198706B}"/>
              </a:ext>
            </a:extLst>
          </p:cNvPr>
          <p:cNvPicPr>
            <a:picLocks noChangeAspect="1"/>
          </p:cNvPicPr>
          <p:nvPr/>
        </p:nvPicPr>
        <p:blipFill>
          <a:blip r:embed="rId5"/>
          <a:stretch>
            <a:fillRect/>
          </a:stretch>
        </p:blipFill>
        <p:spPr>
          <a:xfrm>
            <a:off x="4727791" y="4513789"/>
            <a:ext cx="611801" cy="552594"/>
          </a:xfrm>
          <a:prstGeom prst="rect">
            <a:avLst/>
          </a:prstGeom>
        </p:spPr>
      </p:pic>
      <p:sp>
        <p:nvSpPr>
          <p:cNvPr id="49" name="Content Placeholder 1">
            <a:extLst>
              <a:ext uri="{FF2B5EF4-FFF2-40B4-BE49-F238E27FC236}">
                <a16:creationId xmlns:a16="http://schemas.microsoft.com/office/drawing/2014/main" id="{46B5717C-B54F-B1A6-2265-20E49EB63C31}"/>
              </a:ext>
            </a:extLst>
          </p:cNvPr>
          <p:cNvSpPr txBox="1">
            <a:spLocks/>
          </p:cNvSpPr>
          <p:nvPr/>
        </p:nvSpPr>
        <p:spPr>
          <a:xfrm>
            <a:off x="1760309" y="5488666"/>
            <a:ext cx="2104531"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900">
                <a:latin typeface="Arial" panose="020B0604020202020204" pitchFamily="34" charset="0"/>
                <a:cs typeface="Arial" panose="020B0604020202020204" pitchFamily="34" charset="0"/>
              </a:rPr>
              <a:t>Equivalent to driving an average petrol-powered car for</a:t>
            </a:r>
          </a:p>
        </p:txBody>
      </p:sp>
      <p:sp>
        <p:nvSpPr>
          <p:cNvPr id="50" name="Content Placeholder 1">
            <a:extLst>
              <a:ext uri="{FF2B5EF4-FFF2-40B4-BE49-F238E27FC236}">
                <a16:creationId xmlns:a16="http://schemas.microsoft.com/office/drawing/2014/main" id="{C2D94390-493F-C97D-94A7-A987F699C9F9}"/>
              </a:ext>
            </a:extLst>
          </p:cNvPr>
          <p:cNvSpPr txBox="1">
            <a:spLocks/>
          </p:cNvSpPr>
          <p:nvPr/>
        </p:nvSpPr>
        <p:spPr>
          <a:xfrm>
            <a:off x="1652016" y="5798299"/>
            <a:ext cx="2332514"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b="1">
                <a:solidFill>
                  <a:schemeClr val="accent3"/>
                </a:solidFill>
                <a:latin typeface="Arial" panose="020B0604020202020204" pitchFamily="34" charset="0"/>
                <a:cs typeface="Arial" panose="020B0604020202020204" pitchFamily="34" charset="0"/>
              </a:rPr>
              <a:t>57.8 miles</a:t>
            </a:r>
            <a:endParaRPr lang="en-GB" sz="900" b="1">
              <a:solidFill>
                <a:schemeClr val="accent3"/>
              </a:solidFill>
              <a:latin typeface="Arial" panose="020B0604020202020204" pitchFamily="34" charset="0"/>
              <a:cs typeface="Arial" panose="020B0604020202020204" pitchFamily="34" charset="0"/>
            </a:endParaRPr>
          </a:p>
        </p:txBody>
      </p:sp>
      <p:sp>
        <p:nvSpPr>
          <p:cNvPr id="52" name="Content Placeholder 1">
            <a:extLst>
              <a:ext uri="{FF2B5EF4-FFF2-40B4-BE49-F238E27FC236}">
                <a16:creationId xmlns:a16="http://schemas.microsoft.com/office/drawing/2014/main" id="{E0BC9FEF-14C0-D052-EE86-9CB7058756EA}"/>
              </a:ext>
            </a:extLst>
          </p:cNvPr>
          <p:cNvSpPr txBox="1">
            <a:spLocks/>
          </p:cNvSpPr>
          <p:nvPr/>
        </p:nvSpPr>
        <p:spPr>
          <a:xfrm>
            <a:off x="5455029" y="5529071"/>
            <a:ext cx="2332514"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900">
                <a:latin typeface="Arial" panose="020B0604020202020204" pitchFamily="34" charset="0"/>
                <a:cs typeface="Arial" panose="020B0604020202020204" pitchFamily="34" charset="0"/>
              </a:rPr>
              <a:t>Equivalent to charging a smartphone</a:t>
            </a:r>
          </a:p>
        </p:txBody>
      </p:sp>
      <p:sp>
        <p:nvSpPr>
          <p:cNvPr id="53" name="Content Placeholder 1">
            <a:extLst>
              <a:ext uri="{FF2B5EF4-FFF2-40B4-BE49-F238E27FC236}">
                <a16:creationId xmlns:a16="http://schemas.microsoft.com/office/drawing/2014/main" id="{47C2B257-54A9-DE22-B780-789D378841D8}"/>
              </a:ext>
            </a:extLst>
          </p:cNvPr>
          <p:cNvSpPr txBox="1">
            <a:spLocks/>
          </p:cNvSpPr>
          <p:nvPr/>
        </p:nvSpPr>
        <p:spPr>
          <a:xfrm>
            <a:off x="5455029" y="5723057"/>
            <a:ext cx="2332514"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b="1">
                <a:solidFill>
                  <a:schemeClr val="tx2"/>
                </a:solidFill>
                <a:latin typeface="Arial" panose="020B0604020202020204" pitchFamily="34" charset="0"/>
                <a:cs typeface="Arial" panose="020B0604020202020204" pitchFamily="34" charset="0"/>
              </a:rPr>
              <a:t>1,172 times</a:t>
            </a:r>
            <a:endParaRPr lang="en-GB" sz="900" b="1">
              <a:solidFill>
                <a:schemeClr val="tx2"/>
              </a:solidFill>
              <a:latin typeface="Arial" panose="020B0604020202020204" pitchFamily="34" charset="0"/>
              <a:cs typeface="Arial" panose="020B0604020202020204" pitchFamily="34" charset="0"/>
            </a:endParaRPr>
          </a:p>
        </p:txBody>
      </p:sp>
      <p:pic>
        <p:nvPicPr>
          <p:cNvPr id="55" name="Picture 54">
            <a:extLst>
              <a:ext uri="{FF2B5EF4-FFF2-40B4-BE49-F238E27FC236}">
                <a16:creationId xmlns:a16="http://schemas.microsoft.com/office/drawing/2014/main" id="{3F3B70F4-26EE-A25D-B182-32B0AE8638F8}"/>
              </a:ext>
            </a:extLst>
          </p:cNvPr>
          <p:cNvPicPr>
            <a:picLocks noChangeAspect="1"/>
          </p:cNvPicPr>
          <p:nvPr/>
        </p:nvPicPr>
        <p:blipFill>
          <a:blip r:embed="rId6"/>
          <a:stretch>
            <a:fillRect/>
          </a:stretch>
        </p:blipFill>
        <p:spPr>
          <a:xfrm>
            <a:off x="861233" y="5645112"/>
            <a:ext cx="691906" cy="355744"/>
          </a:xfrm>
          <a:prstGeom prst="rect">
            <a:avLst/>
          </a:prstGeom>
        </p:spPr>
      </p:pic>
      <p:pic>
        <p:nvPicPr>
          <p:cNvPr id="56" name="Picture 55">
            <a:extLst>
              <a:ext uri="{FF2B5EF4-FFF2-40B4-BE49-F238E27FC236}">
                <a16:creationId xmlns:a16="http://schemas.microsoft.com/office/drawing/2014/main" id="{F51ABBB1-CB6F-282F-7C76-C9AFB56FDA3B}"/>
              </a:ext>
            </a:extLst>
          </p:cNvPr>
          <p:cNvPicPr>
            <a:picLocks noChangeAspect="1"/>
          </p:cNvPicPr>
          <p:nvPr/>
        </p:nvPicPr>
        <p:blipFill>
          <a:blip r:embed="rId7"/>
          <a:stretch>
            <a:fillRect/>
          </a:stretch>
        </p:blipFill>
        <p:spPr>
          <a:xfrm>
            <a:off x="4809291" y="5570389"/>
            <a:ext cx="461264" cy="523040"/>
          </a:xfrm>
          <a:prstGeom prst="rect">
            <a:avLst/>
          </a:prstGeom>
        </p:spPr>
      </p:pic>
      <p:grpSp>
        <p:nvGrpSpPr>
          <p:cNvPr id="59" name="Group 58">
            <a:extLst>
              <a:ext uri="{FF2B5EF4-FFF2-40B4-BE49-F238E27FC236}">
                <a16:creationId xmlns:a16="http://schemas.microsoft.com/office/drawing/2014/main" id="{C27D6230-E9BD-3F27-99A2-4314F0A9F335}"/>
              </a:ext>
            </a:extLst>
          </p:cNvPr>
          <p:cNvGrpSpPr/>
          <p:nvPr/>
        </p:nvGrpSpPr>
        <p:grpSpPr>
          <a:xfrm>
            <a:off x="9528048" y="282191"/>
            <a:ext cx="2351468" cy="393658"/>
            <a:chOff x="9528048" y="282191"/>
            <a:chExt cx="2351468" cy="393658"/>
          </a:xfrm>
        </p:grpSpPr>
        <p:sp>
          <p:nvSpPr>
            <p:cNvPr id="57" name="Rectangle: Rounded Corners 10">
              <a:extLst>
                <a:ext uri="{FF2B5EF4-FFF2-40B4-BE49-F238E27FC236}">
                  <a16:creationId xmlns:a16="http://schemas.microsoft.com/office/drawing/2014/main" id="{C5A32065-ADEA-BB54-6901-FD05874766D1}"/>
                </a:ext>
              </a:extLst>
            </p:cNvPr>
            <p:cNvSpPr/>
            <p:nvPr/>
          </p:nvSpPr>
          <p:spPr>
            <a:xfrm flipH="1">
              <a:off x="9528048" y="282191"/>
              <a:ext cx="2351468" cy="393658"/>
            </a:xfrm>
            <a:prstGeom prst="round2DiagRect">
              <a:avLst>
                <a:gd name="adj1" fmla="val 16667"/>
                <a:gd name="adj2" fmla="val 3226"/>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 Placeholder 3">
              <a:extLst>
                <a:ext uri="{FF2B5EF4-FFF2-40B4-BE49-F238E27FC236}">
                  <a16:creationId xmlns:a16="http://schemas.microsoft.com/office/drawing/2014/main" id="{FA8D3F51-1A1D-727C-8DE5-DC0AAB641CD8}"/>
                </a:ext>
              </a:extLst>
            </p:cNvPr>
            <p:cNvSpPr txBox="1">
              <a:spLocks/>
            </p:cNvSpPr>
            <p:nvPr/>
          </p:nvSpPr>
          <p:spPr>
            <a:xfrm>
              <a:off x="9528048" y="316329"/>
              <a:ext cx="2351468" cy="3253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GB">
                  <a:solidFill>
                    <a:schemeClr val="bg1"/>
                  </a:solidFill>
                </a:rPr>
                <a:t>Try our CO</a:t>
              </a:r>
              <a:r>
                <a:rPr lang="en-GB" baseline="30000">
                  <a:solidFill>
                    <a:schemeClr val="bg1"/>
                  </a:solidFill>
                </a:rPr>
                <a:t>2</a:t>
              </a:r>
              <a:r>
                <a:rPr lang="en-GB">
                  <a:solidFill>
                    <a:schemeClr val="bg1"/>
                  </a:solidFill>
                </a:rPr>
                <a:t> calculator</a:t>
              </a:r>
              <a:endParaRPr lang="en-GB"/>
            </a:p>
          </p:txBody>
        </p:sp>
      </p:grpSp>
    </p:spTree>
    <p:extLst>
      <p:ext uri="{BB962C8B-B14F-4D97-AF65-F5344CB8AC3E}">
        <p14:creationId xmlns:p14="http://schemas.microsoft.com/office/powerpoint/2010/main" val="22415509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of Rectangle 2">
            <a:extLst>
              <a:ext uri="{FF2B5EF4-FFF2-40B4-BE49-F238E27FC236}">
                <a16:creationId xmlns:a16="http://schemas.microsoft.com/office/drawing/2014/main" id="{CCFE42EF-A84B-F8FF-FC5A-7367488CE6C6}"/>
              </a:ext>
            </a:extLst>
          </p:cNvPr>
          <p:cNvSpPr/>
          <p:nvPr/>
        </p:nvSpPr>
        <p:spPr>
          <a:xfrm flipH="1">
            <a:off x="5732188" y="1657738"/>
            <a:ext cx="6129200" cy="4367292"/>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7E06875-B8C1-147B-0716-CE179AD75445}"/>
              </a:ext>
            </a:extLst>
          </p:cNvPr>
          <p:cNvSpPr>
            <a:spLocks noGrp="1"/>
          </p:cNvSpPr>
          <p:nvPr>
            <p:ph type="title"/>
          </p:nvPr>
        </p:nvSpPr>
        <p:spPr>
          <a:xfrm>
            <a:off x="323850" y="261144"/>
            <a:ext cx="5139267" cy="594360"/>
          </a:xfrm>
        </p:spPr>
        <p:txBody>
          <a:bodyPr/>
          <a:lstStyle/>
          <a:p>
            <a:r>
              <a:rPr lang="en-GB">
                <a:latin typeface="Arial"/>
                <a:ea typeface="Verdana"/>
                <a:cs typeface="Arial"/>
              </a:rPr>
              <a:t>Pricing made for humans</a:t>
            </a:r>
          </a:p>
        </p:txBody>
      </p:sp>
      <p:sp>
        <p:nvSpPr>
          <p:cNvPr id="5" name="Content Placeholder 4">
            <a:extLst>
              <a:ext uri="{FF2B5EF4-FFF2-40B4-BE49-F238E27FC236}">
                <a16:creationId xmlns:a16="http://schemas.microsoft.com/office/drawing/2014/main" id="{4ACF6CF0-49B5-EFDF-4C6E-981DA17FF397}"/>
              </a:ext>
            </a:extLst>
          </p:cNvPr>
          <p:cNvSpPr>
            <a:spLocks noGrp="1"/>
          </p:cNvSpPr>
          <p:nvPr>
            <p:ph idx="1"/>
          </p:nvPr>
        </p:nvSpPr>
        <p:spPr>
          <a:xfrm>
            <a:off x="6096000" y="2559035"/>
            <a:ext cx="5401577" cy="2564699"/>
          </a:xfrm>
        </p:spPr>
        <p:txBody>
          <a:bodyPr anchor="ctr">
            <a:normAutofit/>
          </a:bodyPr>
          <a:lstStyle/>
          <a:p>
            <a:pPr algn="ctr"/>
            <a:r>
              <a:rPr lang="en-GB" sz="1800" b="1">
                <a:solidFill>
                  <a:schemeClr val="tx2"/>
                </a:solidFill>
              </a:rPr>
              <a:t>PRICING MADE FOR HUMANS</a:t>
            </a:r>
          </a:p>
          <a:p>
            <a:pPr algn="ctr"/>
            <a:r>
              <a:rPr lang="en-GB" sz="3200" b="1"/>
              <a:t>You only pay for the bots we block. Human sessions won’t cost you a penny, cent, or dirham.</a:t>
            </a:r>
          </a:p>
        </p:txBody>
      </p:sp>
      <p:sp>
        <p:nvSpPr>
          <p:cNvPr id="8" name="Content Placeholder 4">
            <a:extLst>
              <a:ext uri="{FF2B5EF4-FFF2-40B4-BE49-F238E27FC236}">
                <a16:creationId xmlns:a16="http://schemas.microsoft.com/office/drawing/2014/main" id="{FF79CBD3-88ED-B172-6EFC-F9D17FB958B5}"/>
              </a:ext>
            </a:extLst>
          </p:cNvPr>
          <p:cNvSpPr txBox="1">
            <a:spLocks/>
          </p:cNvSpPr>
          <p:nvPr/>
        </p:nvSpPr>
        <p:spPr>
          <a:xfrm>
            <a:off x="323850" y="1657739"/>
            <a:ext cx="4469376" cy="4367292"/>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Our pricing is simple, you only pay for the bots we block.</a:t>
            </a:r>
          </a:p>
          <a:p>
            <a:r>
              <a:rPr lang="en-GB"/>
              <a:t>So if you have edge protection in place that blocks simple bots, you won’t pay for those twice if you add our protection to your posture.</a:t>
            </a:r>
          </a:p>
          <a:p>
            <a:r>
              <a:rPr lang="en-GB"/>
              <a:t>And if you don’t have other bot protection, then we block simple and sophisticated bots with just one line of code on your website.</a:t>
            </a:r>
          </a:p>
        </p:txBody>
      </p:sp>
    </p:spTree>
    <p:extLst>
      <p:ext uri="{BB962C8B-B14F-4D97-AF65-F5344CB8AC3E}">
        <p14:creationId xmlns:p14="http://schemas.microsoft.com/office/powerpoint/2010/main" val="19314214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5CDF0-1EE8-F254-4B80-053E84F46F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7AC86-A45C-7F27-6EA8-BFF1967E80D1}"/>
              </a:ext>
            </a:extLst>
          </p:cNvPr>
          <p:cNvSpPr>
            <a:spLocks noGrp="1"/>
          </p:cNvSpPr>
          <p:nvPr>
            <p:ph type="title"/>
          </p:nvPr>
        </p:nvSpPr>
        <p:spPr>
          <a:xfrm>
            <a:off x="297656" y="2730501"/>
            <a:ext cx="5505450" cy="1396999"/>
          </a:xfrm>
        </p:spPr>
        <p:txBody>
          <a:bodyPr vert="horz" lIns="91440" tIns="45720" rIns="91440" bIns="45720" rtlCol="0" anchor="ctr">
            <a:normAutofit/>
          </a:bodyPr>
          <a:lstStyle/>
          <a:p>
            <a:r>
              <a:rPr lang="en-GB" dirty="0">
                <a:ea typeface="Verdana"/>
              </a:rPr>
              <a:t>Platform screenshots</a:t>
            </a:r>
            <a:endParaRPr lang="en-US" dirty="0"/>
          </a:p>
        </p:txBody>
      </p:sp>
    </p:spTree>
    <p:extLst>
      <p:ext uri="{BB962C8B-B14F-4D97-AF65-F5344CB8AC3E}">
        <p14:creationId xmlns:p14="http://schemas.microsoft.com/office/powerpoint/2010/main" val="25309068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233C-8C0C-C9AD-FBBE-B644DB7CF539}"/>
              </a:ext>
            </a:extLst>
          </p:cNvPr>
          <p:cNvSpPr>
            <a:spLocks noGrp="1"/>
          </p:cNvSpPr>
          <p:nvPr>
            <p:ph type="title"/>
          </p:nvPr>
        </p:nvSpPr>
        <p:spPr>
          <a:xfrm>
            <a:off x="297656" y="2735887"/>
            <a:ext cx="5505450" cy="1386226"/>
          </a:xfrm>
        </p:spPr>
        <p:txBody>
          <a:bodyPr vert="horz" lIns="91440" tIns="45720" rIns="91440" bIns="45720" rtlCol="0" anchor="ctr">
            <a:normAutofit/>
          </a:bodyPr>
          <a:lstStyle/>
          <a:p>
            <a:r>
              <a:rPr lang="en-GB">
                <a:ea typeface="Verdana"/>
              </a:rPr>
              <a:t>Who We Are </a:t>
            </a:r>
            <a:br>
              <a:rPr lang="en-GB">
                <a:ea typeface="Verdana"/>
              </a:rPr>
            </a:br>
            <a:r>
              <a:rPr lang="en-GB">
                <a:ea typeface="Verdana"/>
              </a:rPr>
              <a:t>&amp; What We Do</a:t>
            </a:r>
            <a:endParaRPr lang="en-US"/>
          </a:p>
        </p:txBody>
      </p:sp>
    </p:spTree>
    <p:extLst>
      <p:ext uri="{BB962C8B-B14F-4D97-AF65-F5344CB8AC3E}">
        <p14:creationId xmlns:p14="http://schemas.microsoft.com/office/powerpoint/2010/main" val="34228675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8A86BF-709E-579E-FA7F-8011C2434F3F}"/>
              </a:ext>
            </a:extLst>
          </p:cNvPr>
          <p:cNvPicPr>
            <a:picLocks noChangeAspect="1"/>
          </p:cNvPicPr>
          <p:nvPr/>
        </p:nvPicPr>
        <p:blipFill>
          <a:blip r:embed="rId2"/>
          <a:srcRect/>
          <a:stretch/>
        </p:blipFill>
        <p:spPr>
          <a:xfrm>
            <a:off x="1" y="1"/>
            <a:ext cx="12191999" cy="6857999"/>
          </a:xfrm>
          <a:prstGeom prst="rect">
            <a:avLst/>
          </a:prstGeom>
        </p:spPr>
      </p:pic>
      <p:sp>
        <p:nvSpPr>
          <p:cNvPr id="5" name="TextBox 4">
            <a:extLst>
              <a:ext uri="{FF2B5EF4-FFF2-40B4-BE49-F238E27FC236}">
                <a16:creationId xmlns:a16="http://schemas.microsoft.com/office/drawing/2014/main" id="{4A8C92D8-1008-CBEB-E72C-08B56F02A16C}"/>
              </a:ext>
            </a:extLst>
          </p:cNvPr>
          <p:cNvSpPr txBox="1"/>
          <p:nvPr/>
        </p:nvSpPr>
        <p:spPr>
          <a:xfrm>
            <a:off x="3444240" y="396240"/>
            <a:ext cx="5273040" cy="646331"/>
          </a:xfrm>
          <a:prstGeom prst="rect">
            <a:avLst/>
          </a:prstGeom>
          <a:noFill/>
        </p:spPr>
        <p:txBody>
          <a:bodyPr wrap="square" rtlCol="0">
            <a:spAutoFit/>
          </a:bodyPr>
          <a:lstStyle/>
          <a:p>
            <a:pPr algn="ctr"/>
            <a:r>
              <a:rPr lang="en-GB" b="1">
                <a:solidFill>
                  <a:schemeClr val="bg1"/>
                </a:solidFill>
                <a:latin typeface="Arial" panose="020B0604020202020204" pitchFamily="34" charset="0"/>
                <a:cs typeface="Arial" panose="020B0604020202020204" pitchFamily="34" charset="0"/>
              </a:rPr>
              <a:t>Web Threat Protection </a:t>
            </a:r>
          </a:p>
          <a:p>
            <a:pPr algn="ctr"/>
            <a:r>
              <a:rPr lang="en-GB" b="1">
                <a:solidFill>
                  <a:schemeClr val="bg1"/>
                </a:solidFill>
                <a:latin typeface="Arial" panose="020B0604020202020204" pitchFamily="34" charset="0"/>
                <a:cs typeface="Arial" panose="020B0604020202020204" pitchFamily="34" charset="0"/>
              </a:rPr>
              <a:t>Dashboard Examples</a:t>
            </a:r>
          </a:p>
        </p:txBody>
      </p:sp>
    </p:spTree>
    <p:extLst>
      <p:ext uri="{BB962C8B-B14F-4D97-AF65-F5344CB8AC3E}">
        <p14:creationId xmlns:p14="http://schemas.microsoft.com/office/powerpoint/2010/main" val="35633613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8A86BF-709E-579E-FA7F-8011C2434F3F}"/>
              </a:ext>
            </a:extLst>
          </p:cNvPr>
          <p:cNvPicPr>
            <a:picLocks noChangeAspect="1"/>
          </p:cNvPicPr>
          <p:nvPr/>
        </p:nvPicPr>
        <p:blipFill>
          <a:blip r:embed="rId2"/>
          <a:srcRect/>
          <a:stretch/>
        </p:blipFill>
        <p:spPr>
          <a:xfrm>
            <a:off x="1" y="1"/>
            <a:ext cx="12191998" cy="6857998"/>
          </a:xfrm>
          <a:prstGeom prst="rect">
            <a:avLst/>
          </a:prstGeom>
        </p:spPr>
      </p:pic>
      <p:sp>
        <p:nvSpPr>
          <p:cNvPr id="5" name="TextBox 4">
            <a:extLst>
              <a:ext uri="{FF2B5EF4-FFF2-40B4-BE49-F238E27FC236}">
                <a16:creationId xmlns:a16="http://schemas.microsoft.com/office/drawing/2014/main" id="{4A8C92D8-1008-CBEB-E72C-08B56F02A16C}"/>
              </a:ext>
            </a:extLst>
          </p:cNvPr>
          <p:cNvSpPr txBox="1"/>
          <p:nvPr/>
        </p:nvSpPr>
        <p:spPr>
          <a:xfrm>
            <a:off x="3346704" y="268224"/>
            <a:ext cx="5273040" cy="369332"/>
          </a:xfrm>
          <a:prstGeom prst="rect">
            <a:avLst/>
          </a:prstGeom>
          <a:noFill/>
        </p:spPr>
        <p:txBody>
          <a:bodyPr wrap="square" rtlCol="0">
            <a:spAutoFit/>
          </a:bodyPr>
          <a:lstStyle/>
          <a:p>
            <a:pPr algn="ctr"/>
            <a:r>
              <a:rPr lang="en-GB" b="1">
                <a:solidFill>
                  <a:schemeClr val="bg1"/>
                </a:solidFill>
                <a:latin typeface="Arial" panose="020B0604020202020204" pitchFamily="34" charset="0"/>
                <a:cs typeface="Arial" panose="020B0604020202020204" pitchFamily="34" charset="0"/>
              </a:rPr>
              <a:t>Ad Fraud Prevention Dashboard Examples</a:t>
            </a:r>
          </a:p>
        </p:txBody>
      </p:sp>
    </p:spTree>
    <p:extLst>
      <p:ext uri="{BB962C8B-B14F-4D97-AF65-F5344CB8AC3E}">
        <p14:creationId xmlns:p14="http://schemas.microsoft.com/office/powerpoint/2010/main" val="38764602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3B35E-6348-3880-C11A-C502DD2F4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2A8B9-8362-00F1-41C8-F80D8CDD4294}"/>
              </a:ext>
            </a:extLst>
          </p:cNvPr>
          <p:cNvSpPr>
            <a:spLocks noGrp="1"/>
          </p:cNvSpPr>
          <p:nvPr>
            <p:ph type="title"/>
          </p:nvPr>
        </p:nvSpPr>
        <p:spPr>
          <a:xfrm>
            <a:off x="297656" y="2730501"/>
            <a:ext cx="5194429" cy="1396999"/>
          </a:xfrm>
        </p:spPr>
        <p:txBody>
          <a:bodyPr vert="horz" lIns="91440" tIns="45720" rIns="91440" bIns="45720" rtlCol="0" anchor="ctr">
            <a:normAutofit/>
          </a:bodyPr>
          <a:lstStyle/>
          <a:p>
            <a:r>
              <a:rPr lang="en-GB" dirty="0">
                <a:latin typeface="Arial"/>
                <a:ea typeface="Verdana"/>
                <a:cs typeface="Arial"/>
              </a:rPr>
              <a:t>Benefits of blocking bots</a:t>
            </a:r>
            <a:endParaRPr lang="en-US" dirty="0"/>
          </a:p>
        </p:txBody>
      </p:sp>
    </p:spTree>
    <p:extLst>
      <p:ext uri="{BB962C8B-B14F-4D97-AF65-F5344CB8AC3E}">
        <p14:creationId xmlns:p14="http://schemas.microsoft.com/office/powerpoint/2010/main" val="23411649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 Diagonal Corner of Rectangle 41">
            <a:extLst>
              <a:ext uri="{FF2B5EF4-FFF2-40B4-BE49-F238E27FC236}">
                <a16:creationId xmlns:a16="http://schemas.microsoft.com/office/drawing/2014/main" id="{33AF8078-F04D-3BF4-EBAD-82EB8F51B95B}"/>
              </a:ext>
            </a:extLst>
          </p:cNvPr>
          <p:cNvSpPr/>
          <p:nvPr/>
        </p:nvSpPr>
        <p:spPr>
          <a:xfrm flipH="1">
            <a:off x="323850" y="1391156"/>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 Diagonal Corner of Rectangle 42">
            <a:extLst>
              <a:ext uri="{FF2B5EF4-FFF2-40B4-BE49-F238E27FC236}">
                <a16:creationId xmlns:a16="http://schemas.microsoft.com/office/drawing/2014/main" id="{5E6782F0-27F0-CAA0-AFB5-D63FADB609CC}"/>
              </a:ext>
            </a:extLst>
          </p:cNvPr>
          <p:cNvSpPr/>
          <p:nvPr/>
        </p:nvSpPr>
        <p:spPr>
          <a:xfrm flipH="1">
            <a:off x="4255152" y="1391156"/>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ound Diagonal Corner of Rectangle 43">
            <a:extLst>
              <a:ext uri="{FF2B5EF4-FFF2-40B4-BE49-F238E27FC236}">
                <a16:creationId xmlns:a16="http://schemas.microsoft.com/office/drawing/2014/main" id="{9DE4C47D-7938-6105-7B47-33DC50A579E8}"/>
              </a:ext>
            </a:extLst>
          </p:cNvPr>
          <p:cNvSpPr/>
          <p:nvPr/>
        </p:nvSpPr>
        <p:spPr>
          <a:xfrm flipH="1">
            <a:off x="8186455" y="1391156"/>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 Diagonal Corner of Rectangle 44">
            <a:extLst>
              <a:ext uri="{FF2B5EF4-FFF2-40B4-BE49-F238E27FC236}">
                <a16:creationId xmlns:a16="http://schemas.microsoft.com/office/drawing/2014/main" id="{5ADBFCB8-1CC1-4D04-6D8B-F3CA072E0120}"/>
              </a:ext>
            </a:extLst>
          </p:cNvPr>
          <p:cNvSpPr/>
          <p:nvPr/>
        </p:nvSpPr>
        <p:spPr>
          <a:xfrm flipH="1">
            <a:off x="323850" y="4081905"/>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ound Diagonal Corner of Rectangle 45">
            <a:extLst>
              <a:ext uri="{FF2B5EF4-FFF2-40B4-BE49-F238E27FC236}">
                <a16:creationId xmlns:a16="http://schemas.microsoft.com/office/drawing/2014/main" id="{3AB5808C-E8D4-7A6B-A473-71EA7A32512A}"/>
              </a:ext>
            </a:extLst>
          </p:cNvPr>
          <p:cNvSpPr/>
          <p:nvPr/>
        </p:nvSpPr>
        <p:spPr>
          <a:xfrm flipH="1">
            <a:off x="4255152" y="4081905"/>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ound Diagonal Corner of Rectangle 46">
            <a:extLst>
              <a:ext uri="{FF2B5EF4-FFF2-40B4-BE49-F238E27FC236}">
                <a16:creationId xmlns:a16="http://schemas.microsoft.com/office/drawing/2014/main" id="{E226EA03-EBE4-BBD0-C664-5FC88C5AACC3}"/>
              </a:ext>
            </a:extLst>
          </p:cNvPr>
          <p:cNvSpPr/>
          <p:nvPr/>
        </p:nvSpPr>
        <p:spPr>
          <a:xfrm flipH="1">
            <a:off x="8186455" y="4081905"/>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10">
            <a:extLst>
              <a:ext uri="{FF2B5EF4-FFF2-40B4-BE49-F238E27FC236}">
                <a16:creationId xmlns:a16="http://schemas.microsoft.com/office/drawing/2014/main" id="{57AC3464-A149-FDCF-C692-BCD44F51161F}"/>
              </a:ext>
            </a:extLst>
          </p:cNvPr>
          <p:cNvSpPr/>
          <p:nvPr/>
        </p:nvSpPr>
        <p:spPr>
          <a:xfrm flipH="1">
            <a:off x="6118334" y="266463"/>
            <a:ext cx="873778" cy="566943"/>
          </a:xfrm>
          <a:prstGeom prst="round2DiagRect">
            <a:avLst>
              <a:gd name="adj1" fmla="val 16667"/>
              <a:gd name="adj2" fmla="val 430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5693751-E53B-1116-ACA7-DEFE579C0A49}"/>
              </a:ext>
            </a:extLst>
          </p:cNvPr>
          <p:cNvSpPr>
            <a:spLocks noGrp="1"/>
          </p:cNvSpPr>
          <p:nvPr>
            <p:ph type="title"/>
          </p:nvPr>
        </p:nvSpPr>
        <p:spPr/>
        <p:txBody>
          <a:bodyPr/>
          <a:lstStyle/>
          <a:p>
            <a:r>
              <a:rPr lang="en-GB"/>
              <a:t>Benefits of blocking bots in your   </a:t>
            </a:r>
            <a:r>
              <a:rPr lang="en-GB">
                <a:solidFill>
                  <a:schemeClr val="tx2"/>
                </a:solidFill>
              </a:rPr>
              <a:t>ads</a:t>
            </a:r>
          </a:p>
        </p:txBody>
      </p:sp>
      <p:sp>
        <p:nvSpPr>
          <p:cNvPr id="31" name="Content Placeholder 1">
            <a:extLst>
              <a:ext uri="{FF2B5EF4-FFF2-40B4-BE49-F238E27FC236}">
                <a16:creationId xmlns:a16="http://schemas.microsoft.com/office/drawing/2014/main" id="{8608053E-C66F-8A1D-75B7-060218494EA7}"/>
              </a:ext>
            </a:extLst>
          </p:cNvPr>
          <p:cNvSpPr txBox="1">
            <a:spLocks/>
          </p:cNvSpPr>
          <p:nvPr/>
        </p:nvSpPr>
        <p:spPr>
          <a:xfrm>
            <a:off x="549638" y="1616074"/>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Wasting budget</a:t>
            </a:r>
          </a:p>
          <a:p>
            <a:pPr algn="ctr"/>
            <a:r>
              <a:rPr lang="en-GB" sz="1600">
                <a:latin typeface="Arial" panose="020B0604020202020204" pitchFamily="34" charset="0"/>
                <a:cs typeface="Arial" panose="020B0604020202020204" pitchFamily="34" charset="0"/>
              </a:rPr>
              <a:t>Bot clicks will never convert, and are wasting your customers’ ad budgets</a:t>
            </a:r>
          </a:p>
        </p:txBody>
      </p:sp>
      <p:sp>
        <p:nvSpPr>
          <p:cNvPr id="37" name="Content Placeholder 1">
            <a:extLst>
              <a:ext uri="{FF2B5EF4-FFF2-40B4-BE49-F238E27FC236}">
                <a16:creationId xmlns:a16="http://schemas.microsoft.com/office/drawing/2014/main" id="{DBF2F12E-5472-9790-B5EA-077DE7C24E79}"/>
              </a:ext>
            </a:extLst>
          </p:cNvPr>
          <p:cNvSpPr txBox="1">
            <a:spLocks/>
          </p:cNvSpPr>
          <p:nvPr/>
        </p:nvSpPr>
        <p:spPr>
          <a:xfrm>
            <a:off x="4480940" y="1616074"/>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Reputational damage</a:t>
            </a:r>
          </a:p>
          <a:p>
            <a:pPr algn="ctr"/>
            <a:r>
              <a:rPr lang="en-GB" sz="1600">
                <a:latin typeface="Arial" panose="020B0604020202020204" pitchFamily="34" charset="0"/>
                <a:cs typeface="Arial" panose="020B0604020202020204" pitchFamily="34" charset="0"/>
              </a:rPr>
              <a:t>Malicious bots could be scraping your data and pretending to be you, risking your reputation</a:t>
            </a:r>
          </a:p>
        </p:txBody>
      </p:sp>
      <p:sp>
        <p:nvSpPr>
          <p:cNvPr id="38" name="Content Placeholder 1">
            <a:extLst>
              <a:ext uri="{FF2B5EF4-FFF2-40B4-BE49-F238E27FC236}">
                <a16:creationId xmlns:a16="http://schemas.microsoft.com/office/drawing/2014/main" id="{3C7691CD-9A39-5B79-9450-8DC8BE3A6457}"/>
              </a:ext>
            </a:extLst>
          </p:cNvPr>
          <p:cNvSpPr txBox="1">
            <a:spLocks/>
          </p:cNvSpPr>
          <p:nvPr/>
        </p:nvSpPr>
        <p:spPr>
          <a:xfrm>
            <a:off x="8412243" y="1616074"/>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Attack prevention</a:t>
            </a:r>
          </a:p>
          <a:p>
            <a:pPr algn="ctr"/>
            <a:r>
              <a:rPr lang="en-GB" sz="1600">
                <a:latin typeface="Arial" panose="020B0604020202020204" pitchFamily="34" charset="0"/>
                <a:cs typeface="Arial" panose="020B0604020202020204" pitchFamily="34" charset="0"/>
              </a:rPr>
              <a:t>Your ads may be driving dangerous bots to your customers’ websites looking for targets for cyber crime</a:t>
            </a:r>
          </a:p>
        </p:txBody>
      </p:sp>
      <p:sp>
        <p:nvSpPr>
          <p:cNvPr id="39" name="Content Placeholder 1">
            <a:extLst>
              <a:ext uri="{FF2B5EF4-FFF2-40B4-BE49-F238E27FC236}">
                <a16:creationId xmlns:a16="http://schemas.microsoft.com/office/drawing/2014/main" id="{1A6B41B1-C9F3-7449-4A3A-8B3CA4216C3D}"/>
              </a:ext>
            </a:extLst>
          </p:cNvPr>
          <p:cNvSpPr txBox="1">
            <a:spLocks/>
          </p:cNvSpPr>
          <p:nvPr/>
        </p:nvSpPr>
        <p:spPr>
          <a:xfrm>
            <a:off x="549638" y="4306823"/>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Competitor attacks</a:t>
            </a:r>
          </a:p>
          <a:p>
            <a:pPr algn="ctr"/>
            <a:r>
              <a:rPr lang="en-GB" sz="1600">
                <a:latin typeface="Arial" panose="020B0604020202020204" pitchFamily="34" charset="0"/>
                <a:cs typeface="Arial" panose="020B0604020202020204" pitchFamily="34" charset="0"/>
              </a:rPr>
              <a:t>Your competitors could be buying bot traffic to waste your budgets and improve their rankings</a:t>
            </a:r>
          </a:p>
        </p:txBody>
      </p:sp>
      <p:sp>
        <p:nvSpPr>
          <p:cNvPr id="40" name="Content Placeholder 1">
            <a:extLst>
              <a:ext uri="{FF2B5EF4-FFF2-40B4-BE49-F238E27FC236}">
                <a16:creationId xmlns:a16="http://schemas.microsoft.com/office/drawing/2014/main" id="{0C6852EF-0301-47E8-13D2-B08F1110F950}"/>
              </a:ext>
            </a:extLst>
          </p:cNvPr>
          <p:cNvSpPr txBox="1">
            <a:spLocks/>
          </p:cNvSpPr>
          <p:nvPr/>
        </p:nvSpPr>
        <p:spPr>
          <a:xfrm>
            <a:off x="4455151" y="4306823"/>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Data accuracy</a:t>
            </a:r>
          </a:p>
          <a:p>
            <a:pPr algn="ctr"/>
            <a:r>
              <a:rPr lang="en-GB" sz="1600">
                <a:latin typeface="Arial" panose="020B0604020202020204" pitchFamily="34" charset="0"/>
                <a:cs typeface="Arial" panose="020B0604020202020204" pitchFamily="34" charset="0"/>
              </a:rPr>
              <a:t>Reducing impressions and clicks from bots will decontaminate your data, allowing for accurate insights and improved strategies</a:t>
            </a:r>
          </a:p>
        </p:txBody>
      </p:sp>
      <p:sp>
        <p:nvSpPr>
          <p:cNvPr id="41" name="Content Placeholder 1">
            <a:extLst>
              <a:ext uri="{FF2B5EF4-FFF2-40B4-BE49-F238E27FC236}">
                <a16:creationId xmlns:a16="http://schemas.microsoft.com/office/drawing/2014/main" id="{AD5FF7EA-D39C-E0CE-6F85-09986C8123F2}"/>
              </a:ext>
            </a:extLst>
          </p:cNvPr>
          <p:cNvSpPr txBox="1">
            <a:spLocks/>
          </p:cNvSpPr>
          <p:nvPr/>
        </p:nvSpPr>
        <p:spPr>
          <a:xfrm>
            <a:off x="8412243" y="4306823"/>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Campaign effectiveness</a:t>
            </a:r>
          </a:p>
          <a:p>
            <a:pPr algn="ctr"/>
            <a:r>
              <a:rPr lang="en-GB" sz="1600">
                <a:latin typeface="Arial" panose="020B0604020202020204" pitchFamily="34" charset="0"/>
                <a:cs typeface="Arial" panose="020B0604020202020204" pitchFamily="34" charset="0"/>
              </a:rPr>
              <a:t>Blocking bots from your ad campaigns will improve top of the funnel campaign effectiveness: more humans, less bots</a:t>
            </a:r>
          </a:p>
        </p:txBody>
      </p:sp>
    </p:spTree>
    <p:extLst>
      <p:ext uri="{BB962C8B-B14F-4D97-AF65-F5344CB8AC3E}">
        <p14:creationId xmlns:p14="http://schemas.microsoft.com/office/powerpoint/2010/main" val="19828398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of Rectangle 3">
            <a:extLst>
              <a:ext uri="{FF2B5EF4-FFF2-40B4-BE49-F238E27FC236}">
                <a16:creationId xmlns:a16="http://schemas.microsoft.com/office/drawing/2014/main" id="{117532B5-0976-CFBC-9774-962E9D418D52}"/>
              </a:ext>
            </a:extLst>
          </p:cNvPr>
          <p:cNvSpPr/>
          <p:nvPr/>
        </p:nvSpPr>
        <p:spPr>
          <a:xfrm flipH="1">
            <a:off x="323850" y="1391156"/>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Diagonal Corner of Rectangle 4">
            <a:extLst>
              <a:ext uri="{FF2B5EF4-FFF2-40B4-BE49-F238E27FC236}">
                <a16:creationId xmlns:a16="http://schemas.microsoft.com/office/drawing/2014/main" id="{B4662887-9FF1-099A-A06C-55D011AF4483}"/>
              </a:ext>
            </a:extLst>
          </p:cNvPr>
          <p:cNvSpPr/>
          <p:nvPr/>
        </p:nvSpPr>
        <p:spPr>
          <a:xfrm flipH="1">
            <a:off x="4255152" y="1391156"/>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Diagonal Corner of Rectangle 5">
            <a:extLst>
              <a:ext uri="{FF2B5EF4-FFF2-40B4-BE49-F238E27FC236}">
                <a16:creationId xmlns:a16="http://schemas.microsoft.com/office/drawing/2014/main" id="{2A907C0B-119B-312F-031A-541F9B49B505}"/>
              </a:ext>
            </a:extLst>
          </p:cNvPr>
          <p:cNvSpPr/>
          <p:nvPr/>
        </p:nvSpPr>
        <p:spPr>
          <a:xfrm flipH="1">
            <a:off x="8186455" y="1391156"/>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Diagonal Corner of Rectangle 6">
            <a:extLst>
              <a:ext uri="{FF2B5EF4-FFF2-40B4-BE49-F238E27FC236}">
                <a16:creationId xmlns:a16="http://schemas.microsoft.com/office/drawing/2014/main" id="{792D3516-8372-61F9-B6A3-D1BA77D42109}"/>
              </a:ext>
            </a:extLst>
          </p:cNvPr>
          <p:cNvSpPr/>
          <p:nvPr/>
        </p:nvSpPr>
        <p:spPr>
          <a:xfrm flipH="1">
            <a:off x="323850" y="4081905"/>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Diagonal Corner of Rectangle 7">
            <a:extLst>
              <a:ext uri="{FF2B5EF4-FFF2-40B4-BE49-F238E27FC236}">
                <a16:creationId xmlns:a16="http://schemas.microsoft.com/office/drawing/2014/main" id="{37322E67-CC9D-29E7-5650-9228FCB83F9C}"/>
              </a:ext>
            </a:extLst>
          </p:cNvPr>
          <p:cNvSpPr/>
          <p:nvPr/>
        </p:nvSpPr>
        <p:spPr>
          <a:xfrm flipH="1">
            <a:off x="4255152" y="4081905"/>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Diagonal Corner of Rectangle 8">
            <a:extLst>
              <a:ext uri="{FF2B5EF4-FFF2-40B4-BE49-F238E27FC236}">
                <a16:creationId xmlns:a16="http://schemas.microsoft.com/office/drawing/2014/main" id="{15ED1376-31D4-B319-E0F5-888E12FC2ADD}"/>
              </a:ext>
            </a:extLst>
          </p:cNvPr>
          <p:cNvSpPr/>
          <p:nvPr/>
        </p:nvSpPr>
        <p:spPr>
          <a:xfrm flipH="1">
            <a:off x="8186455" y="4081905"/>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10">
            <a:extLst>
              <a:ext uri="{FF2B5EF4-FFF2-40B4-BE49-F238E27FC236}">
                <a16:creationId xmlns:a16="http://schemas.microsoft.com/office/drawing/2014/main" id="{57AC3464-A149-FDCF-C692-BCD44F51161F}"/>
              </a:ext>
            </a:extLst>
          </p:cNvPr>
          <p:cNvSpPr/>
          <p:nvPr/>
        </p:nvSpPr>
        <p:spPr>
          <a:xfrm flipH="1">
            <a:off x="6240254" y="266463"/>
            <a:ext cx="2763538" cy="566943"/>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5693751-E53B-1116-ACA7-DEFE579C0A49}"/>
              </a:ext>
            </a:extLst>
          </p:cNvPr>
          <p:cNvSpPr>
            <a:spLocks noGrp="1"/>
          </p:cNvSpPr>
          <p:nvPr>
            <p:ph type="title"/>
          </p:nvPr>
        </p:nvSpPr>
        <p:spPr/>
        <p:txBody>
          <a:bodyPr/>
          <a:lstStyle/>
          <a:p>
            <a:r>
              <a:rPr lang="en-GB"/>
              <a:t>Benefits of blocking bots on your   </a:t>
            </a:r>
            <a:r>
              <a:rPr lang="en-GB">
                <a:solidFill>
                  <a:schemeClr val="tx2"/>
                </a:solidFill>
              </a:rPr>
              <a:t>website or app</a:t>
            </a:r>
          </a:p>
        </p:txBody>
      </p:sp>
      <p:sp>
        <p:nvSpPr>
          <p:cNvPr id="31" name="Content Placeholder 1">
            <a:extLst>
              <a:ext uri="{FF2B5EF4-FFF2-40B4-BE49-F238E27FC236}">
                <a16:creationId xmlns:a16="http://schemas.microsoft.com/office/drawing/2014/main" id="{8608053E-C66F-8A1D-75B7-060218494EA7}"/>
              </a:ext>
            </a:extLst>
          </p:cNvPr>
          <p:cNvSpPr txBox="1">
            <a:spLocks/>
          </p:cNvSpPr>
          <p:nvPr/>
        </p:nvSpPr>
        <p:spPr>
          <a:xfrm>
            <a:off x="549638" y="1616074"/>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Customer experience</a:t>
            </a:r>
          </a:p>
          <a:p>
            <a:pPr algn="ctr"/>
            <a:r>
              <a:rPr lang="en-GB" sz="1600">
                <a:latin typeface="Arial" panose="020B0604020202020204" pitchFamily="34" charset="0"/>
                <a:cs typeface="Arial" panose="020B0604020202020204" pitchFamily="34" charset="0"/>
              </a:rPr>
              <a:t>Blocking bots saves your resources for humans, delivering a faster website and a smoother experience</a:t>
            </a:r>
          </a:p>
        </p:txBody>
      </p:sp>
      <p:sp>
        <p:nvSpPr>
          <p:cNvPr id="37" name="Content Placeholder 1">
            <a:extLst>
              <a:ext uri="{FF2B5EF4-FFF2-40B4-BE49-F238E27FC236}">
                <a16:creationId xmlns:a16="http://schemas.microsoft.com/office/drawing/2014/main" id="{DBF2F12E-5472-9790-B5EA-077DE7C24E79}"/>
              </a:ext>
            </a:extLst>
          </p:cNvPr>
          <p:cNvSpPr txBox="1">
            <a:spLocks/>
          </p:cNvSpPr>
          <p:nvPr/>
        </p:nvSpPr>
        <p:spPr>
          <a:xfrm>
            <a:off x="4480940" y="1616074"/>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Data accuracy</a:t>
            </a:r>
          </a:p>
          <a:p>
            <a:pPr algn="ctr"/>
            <a:r>
              <a:rPr lang="en-GB" sz="1600">
                <a:latin typeface="Arial" panose="020B0604020202020204" pitchFamily="34" charset="0"/>
                <a:cs typeface="Arial" panose="020B0604020202020204" pitchFamily="34" charset="0"/>
              </a:rPr>
              <a:t>Removing fraudulent traffic gives you a clear view of your data, leading to better strategies and improved analytics</a:t>
            </a:r>
          </a:p>
        </p:txBody>
      </p:sp>
      <p:sp>
        <p:nvSpPr>
          <p:cNvPr id="38" name="Content Placeholder 1">
            <a:extLst>
              <a:ext uri="{FF2B5EF4-FFF2-40B4-BE49-F238E27FC236}">
                <a16:creationId xmlns:a16="http://schemas.microsoft.com/office/drawing/2014/main" id="{3C7691CD-9A39-5B79-9450-8DC8BE3A6457}"/>
              </a:ext>
            </a:extLst>
          </p:cNvPr>
          <p:cNvSpPr txBox="1">
            <a:spLocks/>
          </p:cNvSpPr>
          <p:nvPr/>
        </p:nvSpPr>
        <p:spPr>
          <a:xfrm>
            <a:off x="8412243" y="1616074"/>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Reduce CO</a:t>
            </a:r>
            <a:r>
              <a:rPr lang="en-GB" sz="1600" b="1" baseline="30000">
                <a:solidFill>
                  <a:schemeClr val="tx2"/>
                </a:solidFill>
                <a:latin typeface="Arial" panose="020B0604020202020204" pitchFamily="34" charset="0"/>
                <a:cs typeface="Arial" panose="020B0604020202020204" pitchFamily="34" charset="0"/>
              </a:rPr>
              <a:t>2</a:t>
            </a:r>
            <a:r>
              <a:rPr lang="en-GB" sz="1600" b="1">
                <a:solidFill>
                  <a:schemeClr val="tx2"/>
                </a:solidFill>
                <a:latin typeface="Arial" panose="020B0604020202020204" pitchFamily="34" charset="0"/>
                <a:cs typeface="Arial" panose="020B0604020202020204" pitchFamily="34" charset="0"/>
              </a:rPr>
              <a:t> emissions</a:t>
            </a:r>
          </a:p>
          <a:p>
            <a:pPr algn="ctr"/>
            <a:r>
              <a:rPr lang="en-GB" sz="1600">
                <a:latin typeface="Arial" panose="020B0604020202020204" pitchFamily="34" charset="0"/>
                <a:cs typeface="Arial" panose="020B0604020202020204" pitchFamily="34" charset="0"/>
              </a:rPr>
              <a:t>Malicious bots use carbon just like human sessions do, by blocking the bots you reduce your infrastructure costs and emissions</a:t>
            </a:r>
          </a:p>
        </p:txBody>
      </p:sp>
      <p:sp>
        <p:nvSpPr>
          <p:cNvPr id="39" name="Content Placeholder 1">
            <a:extLst>
              <a:ext uri="{FF2B5EF4-FFF2-40B4-BE49-F238E27FC236}">
                <a16:creationId xmlns:a16="http://schemas.microsoft.com/office/drawing/2014/main" id="{1A6B41B1-C9F3-7449-4A3A-8B3CA4216C3D}"/>
              </a:ext>
            </a:extLst>
          </p:cNvPr>
          <p:cNvSpPr txBox="1">
            <a:spLocks/>
          </p:cNvSpPr>
          <p:nvPr/>
        </p:nvSpPr>
        <p:spPr>
          <a:xfrm>
            <a:off x="549638" y="4306823"/>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Attack prevention</a:t>
            </a:r>
          </a:p>
          <a:p>
            <a:pPr algn="ctr"/>
            <a:r>
              <a:rPr lang="en-GB" sz="1600">
                <a:latin typeface="Arial" panose="020B0604020202020204" pitchFamily="34" charset="0"/>
                <a:cs typeface="Arial" panose="020B0604020202020204" pitchFamily="34" charset="0"/>
              </a:rPr>
              <a:t>Blocking malicious bots protects you from data theft, account takeovers, phishing scams and more</a:t>
            </a:r>
          </a:p>
        </p:txBody>
      </p:sp>
      <p:sp>
        <p:nvSpPr>
          <p:cNvPr id="40" name="Content Placeholder 1">
            <a:extLst>
              <a:ext uri="{FF2B5EF4-FFF2-40B4-BE49-F238E27FC236}">
                <a16:creationId xmlns:a16="http://schemas.microsoft.com/office/drawing/2014/main" id="{0C6852EF-0301-47E8-13D2-B08F1110F950}"/>
              </a:ext>
            </a:extLst>
          </p:cNvPr>
          <p:cNvSpPr txBox="1">
            <a:spLocks/>
          </p:cNvSpPr>
          <p:nvPr/>
        </p:nvSpPr>
        <p:spPr>
          <a:xfrm>
            <a:off x="4455151" y="4306823"/>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Protect your reputation</a:t>
            </a:r>
          </a:p>
          <a:p>
            <a:pPr algn="ctr"/>
            <a:r>
              <a:rPr lang="en-GB" sz="1600">
                <a:latin typeface="Arial" panose="020B0604020202020204" pitchFamily="34" charset="0"/>
                <a:cs typeface="Arial" panose="020B0604020202020204" pitchFamily="34" charset="0"/>
              </a:rPr>
              <a:t>Protecting yourself from the growing threat of malicious bots not only protects your bottom line but also protects your long-term reputation</a:t>
            </a:r>
          </a:p>
        </p:txBody>
      </p:sp>
      <p:sp>
        <p:nvSpPr>
          <p:cNvPr id="41" name="Content Placeholder 1">
            <a:extLst>
              <a:ext uri="{FF2B5EF4-FFF2-40B4-BE49-F238E27FC236}">
                <a16:creationId xmlns:a16="http://schemas.microsoft.com/office/drawing/2014/main" id="{AD5FF7EA-D39C-E0CE-6F85-09986C8123F2}"/>
              </a:ext>
            </a:extLst>
          </p:cNvPr>
          <p:cNvSpPr txBox="1">
            <a:spLocks/>
          </p:cNvSpPr>
          <p:nvPr/>
        </p:nvSpPr>
        <p:spPr>
          <a:xfrm>
            <a:off x="8412243" y="4306823"/>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Save time and resources</a:t>
            </a:r>
          </a:p>
          <a:p>
            <a:pPr algn="ctr"/>
            <a:r>
              <a:rPr lang="en-GB" sz="1600">
                <a:latin typeface="Arial" panose="020B0604020202020204" pitchFamily="34" charset="0"/>
                <a:cs typeface="Arial" panose="020B0604020202020204" pitchFamily="34" charset="0"/>
              </a:rPr>
              <a:t>By implementing machine-learning bot protection you can free up your team’s time to focus on what matters most — growing your business</a:t>
            </a:r>
          </a:p>
        </p:txBody>
      </p:sp>
    </p:spTree>
    <p:extLst>
      <p:ext uri="{BB962C8B-B14F-4D97-AF65-F5344CB8AC3E}">
        <p14:creationId xmlns:p14="http://schemas.microsoft.com/office/powerpoint/2010/main" val="28563665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05999-7BAB-7B7E-83E3-D2E667BA9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761A99-0BF3-9FE6-5362-33EB433DE9DB}"/>
              </a:ext>
            </a:extLst>
          </p:cNvPr>
          <p:cNvSpPr>
            <a:spLocks noGrp="1"/>
          </p:cNvSpPr>
          <p:nvPr>
            <p:ph type="title"/>
          </p:nvPr>
        </p:nvSpPr>
        <p:spPr>
          <a:xfrm>
            <a:off x="297656" y="2730501"/>
            <a:ext cx="5505450" cy="1396999"/>
          </a:xfrm>
        </p:spPr>
        <p:txBody>
          <a:bodyPr vert="horz" lIns="91440" tIns="45720" rIns="91440" bIns="45720" rtlCol="0" anchor="ctr">
            <a:normAutofit/>
          </a:bodyPr>
          <a:lstStyle/>
          <a:p>
            <a:r>
              <a:rPr lang="en-GB" dirty="0">
                <a:ea typeface="Verdana"/>
              </a:rPr>
              <a:t>Customer comments</a:t>
            </a:r>
            <a:endParaRPr lang="en-US" dirty="0"/>
          </a:p>
        </p:txBody>
      </p:sp>
    </p:spTree>
    <p:extLst>
      <p:ext uri="{BB962C8B-B14F-4D97-AF65-F5344CB8AC3E}">
        <p14:creationId xmlns:p14="http://schemas.microsoft.com/office/powerpoint/2010/main" val="35958422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9A020-5534-A0F0-1E51-0CC78DF5B467}"/>
              </a:ext>
            </a:extLst>
          </p:cNvPr>
          <p:cNvSpPr>
            <a:spLocks noGrp="1"/>
          </p:cNvSpPr>
          <p:nvPr>
            <p:ph type="title"/>
          </p:nvPr>
        </p:nvSpPr>
        <p:spPr/>
        <p:txBody>
          <a:bodyPr/>
          <a:lstStyle/>
          <a:p>
            <a:r>
              <a:rPr lang="en-GB"/>
              <a:t>Clients</a:t>
            </a:r>
          </a:p>
        </p:txBody>
      </p:sp>
      <p:sp>
        <p:nvSpPr>
          <p:cNvPr id="5" name="Round Diagonal Corner of Rectangle 4">
            <a:extLst>
              <a:ext uri="{FF2B5EF4-FFF2-40B4-BE49-F238E27FC236}">
                <a16:creationId xmlns:a16="http://schemas.microsoft.com/office/drawing/2014/main" id="{87B48CED-7579-2468-1417-6C2E3B7C814D}"/>
              </a:ext>
            </a:extLst>
          </p:cNvPr>
          <p:cNvSpPr/>
          <p:nvPr/>
        </p:nvSpPr>
        <p:spPr>
          <a:xfrm flipH="1">
            <a:off x="323850" y="1391156"/>
            <a:ext cx="3627593" cy="5009644"/>
          </a:xfrm>
          <a:prstGeom prst="round2DiagRect">
            <a:avLst>
              <a:gd name="adj1" fmla="val 5535"/>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Diagonal Corner of Rectangle 5">
            <a:extLst>
              <a:ext uri="{FF2B5EF4-FFF2-40B4-BE49-F238E27FC236}">
                <a16:creationId xmlns:a16="http://schemas.microsoft.com/office/drawing/2014/main" id="{69A78F54-116C-5D0E-DF93-6A205B657D7B}"/>
              </a:ext>
            </a:extLst>
          </p:cNvPr>
          <p:cNvSpPr/>
          <p:nvPr/>
        </p:nvSpPr>
        <p:spPr>
          <a:xfrm flipH="1">
            <a:off x="4255152" y="1391156"/>
            <a:ext cx="3627593" cy="5009644"/>
          </a:xfrm>
          <a:prstGeom prst="round2DiagRect">
            <a:avLst>
              <a:gd name="adj1" fmla="val 5535"/>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Diagonal Corner of Rectangle 6">
            <a:extLst>
              <a:ext uri="{FF2B5EF4-FFF2-40B4-BE49-F238E27FC236}">
                <a16:creationId xmlns:a16="http://schemas.microsoft.com/office/drawing/2014/main" id="{879B8A8F-EFC6-0D44-654F-CE2BBFD1F56A}"/>
              </a:ext>
            </a:extLst>
          </p:cNvPr>
          <p:cNvSpPr/>
          <p:nvPr/>
        </p:nvSpPr>
        <p:spPr>
          <a:xfrm flipH="1">
            <a:off x="8186455" y="1391156"/>
            <a:ext cx="3627593" cy="5009644"/>
          </a:xfrm>
          <a:prstGeom prst="round2DiagRect">
            <a:avLst>
              <a:gd name="adj1" fmla="val 5535"/>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1">
            <a:extLst>
              <a:ext uri="{FF2B5EF4-FFF2-40B4-BE49-F238E27FC236}">
                <a16:creationId xmlns:a16="http://schemas.microsoft.com/office/drawing/2014/main" id="{5A8C5A97-A3AD-F3C7-3962-330CF01A3F8A}"/>
              </a:ext>
            </a:extLst>
          </p:cNvPr>
          <p:cNvSpPr txBox="1">
            <a:spLocks/>
          </p:cNvSpPr>
          <p:nvPr/>
        </p:nvSpPr>
        <p:spPr>
          <a:xfrm>
            <a:off x="549638" y="1616074"/>
            <a:ext cx="3176016" cy="48704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UK &amp; Europe</a:t>
            </a:r>
          </a:p>
        </p:txBody>
      </p:sp>
      <p:sp>
        <p:nvSpPr>
          <p:cNvPr id="10" name="Content Placeholder 1">
            <a:extLst>
              <a:ext uri="{FF2B5EF4-FFF2-40B4-BE49-F238E27FC236}">
                <a16:creationId xmlns:a16="http://schemas.microsoft.com/office/drawing/2014/main" id="{190ACCFD-51C1-BD5C-ED0B-702988204CE7}"/>
              </a:ext>
            </a:extLst>
          </p:cNvPr>
          <p:cNvSpPr txBox="1">
            <a:spLocks/>
          </p:cNvSpPr>
          <p:nvPr/>
        </p:nvSpPr>
        <p:spPr>
          <a:xfrm>
            <a:off x="4480940" y="1616074"/>
            <a:ext cx="3176016" cy="48704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Asia Pacific</a:t>
            </a:r>
          </a:p>
        </p:txBody>
      </p:sp>
      <p:sp>
        <p:nvSpPr>
          <p:cNvPr id="11" name="Content Placeholder 1">
            <a:extLst>
              <a:ext uri="{FF2B5EF4-FFF2-40B4-BE49-F238E27FC236}">
                <a16:creationId xmlns:a16="http://schemas.microsoft.com/office/drawing/2014/main" id="{82801BB2-14B5-191C-57B5-C605A0B6D6CC}"/>
              </a:ext>
            </a:extLst>
          </p:cNvPr>
          <p:cNvSpPr txBox="1">
            <a:spLocks/>
          </p:cNvSpPr>
          <p:nvPr/>
        </p:nvSpPr>
        <p:spPr>
          <a:xfrm>
            <a:off x="8412243" y="1616074"/>
            <a:ext cx="3176016" cy="48704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United States</a:t>
            </a:r>
          </a:p>
        </p:txBody>
      </p:sp>
      <p:pic>
        <p:nvPicPr>
          <p:cNvPr id="15" name="Picture 14" descr="A black background with white text&#10;&#10;Description automatically generated">
            <a:extLst>
              <a:ext uri="{FF2B5EF4-FFF2-40B4-BE49-F238E27FC236}">
                <a16:creationId xmlns:a16="http://schemas.microsoft.com/office/drawing/2014/main" id="{66A61EE7-EC90-6DD6-4C8D-E2384D801DAA}"/>
              </a:ext>
            </a:extLst>
          </p:cNvPr>
          <p:cNvPicPr>
            <a:picLocks noChangeAspect="1"/>
          </p:cNvPicPr>
          <p:nvPr/>
        </p:nvPicPr>
        <p:blipFill>
          <a:blip r:embed="rId2"/>
          <a:stretch>
            <a:fillRect/>
          </a:stretch>
        </p:blipFill>
        <p:spPr>
          <a:xfrm>
            <a:off x="711075" y="2245638"/>
            <a:ext cx="1314317" cy="912720"/>
          </a:xfrm>
          <a:prstGeom prst="rect">
            <a:avLst/>
          </a:prstGeom>
        </p:spPr>
      </p:pic>
      <p:pic>
        <p:nvPicPr>
          <p:cNvPr id="17" name="Picture 16" descr="A black rectangle with white text&#10;&#10;Description automatically generated">
            <a:extLst>
              <a:ext uri="{FF2B5EF4-FFF2-40B4-BE49-F238E27FC236}">
                <a16:creationId xmlns:a16="http://schemas.microsoft.com/office/drawing/2014/main" id="{82711869-B65E-532C-278D-DFBA5053F062}"/>
              </a:ext>
            </a:extLst>
          </p:cNvPr>
          <p:cNvPicPr>
            <a:picLocks noChangeAspect="1"/>
          </p:cNvPicPr>
          <p:nvPr/>
        </p:nvPicPr>
        <p:blipFill>
          <a:blip r:embed="rId3"/>
          <a:stretch>
            <a:fillRect/>
          </a:stretch>
        </p:blipFill>
        <p:spPr>
          <a:xfrm>
            <a:off x="2308852" y="2243755"/>
            <a:ext cx="1314317" cy="912720"/>
          </a:xfrm>
          <a:prstGeom prst="rect">
            <a:avLst/>
          </a:prstGeom>
        </p:spPr>
      </p:pic>
      <p:pic>
        <p:nvPicPr>
          <p:cNvPr id="21" name="Picture 20" descr="A black background with text&#10;&#10;Description automatically generated">
            <a:extLst>
              <a:ext uri="{FF2B5EF4-FFF2-40B4-BE49-F238E27FC236}">
                <a16:creationId xmlns:a16="http://schemas.microsoft.com/office/drawing/2014/main" id="{14A959D9-AA31-40C0-330E-CC3C5F54DB52}"/>
              </a:ext>
            </a:extLst>
          </p:cNvPr>
          <p:cNvPicPr>
            <a:picLocks noChangeAspect="1"/>
          </p:cNvPicPr>
          <p:nvPr/>
        </p:nvPicPr>
        <p:blipFill>
          <a:blip r:embed="rId4"/>
          <a:stretch>
            <a:fillRect/>
          </a:stretch>
        </p:blipFill>
        <p:spPr>
          <a:xfrm>
            <a:off x="711075" y="3219435"/>
            <a:ext cx="1314317" cy="912720"/>
          </a:xfrm>
          <a:prstGeom prst="rect">
            <a:avLst/>
          </a:prstGeom>
        </p:spPr>
      </p:pic>
      <p:pic>
        <p:nvPicPr>
          <p:cNvPr id="23" name="Picture 22" descr="A black background with white text&#10;&#10;Description automatically generated">
            <a:extLst>
              <a:ext uri="{FF2B5EF4-FFF2-40B4-BE49-F238E27FC236}">
                <a16:creationId xmlns:a16="http://schemas.microsoft.com/office/drawing/2014/main" id="{B23129BF-C891-F8EE-D710-4DA683E182B2}"/>
              </a:ext>
            </a:extLst>
          </p:cNvPr>
          <p:cNvPicPr>
            <a:picLocks noChangeAspect="1"/>
          </p:cNvPicPr>
          <p:nvPr/>
        </p:nvPicPr>
        <p:blipFill>
          <a:blip r:embed="rId5"/>
          <a:stretch>
            <a:fillRect/>
          </a:stretch>
        </p:blipFill>
        <p:spPr>
          <a:xfrm>
            <a:off x="2303033" y="3219435"/>
            <a:ext cx="1314317" cy="912720"/>
          </a:xfrm>
          <a:prstGeom prst="rect">
            <a:avLst/>
          </a:prstGeom>
        </p:spPr>
      </p:pic>
      <p:pic>
        <p:nvPicPr>
          <p:cNvPr id="27" name="Picture 26" descr="A black background with white text&#10;&#10;Description automatically generated">
            <a:extLst>
              <a:ext uri="{FF2B5EF4-FFF2-40B4-BE49-F238E27FC236}">
                <a16:creationId xmlns:a16="http://schemas.microsoft.com/office/drawing/2014/main" id="{9DAB3B10-91B7-CD61-8309-0FCF02DF392A}"/>
              </a:ext>
            </a:extLst>
          </p:cNvPr>
          <p:cNvPicPr>
            <a:picLocks noChangeAspect="1"/>
          </p:cNvPicPr>
          <p:nvPr/>
        </p:nvPicPr>
        <p:blipFill>
          <a:blip r:embed="rId6"/>
          <a:stretch>
            <a:fillRect/>
          </a:stretch>
        </p:blipFill>
        <p:spPr>
          <a:xfrm>
            <a:off x="711075" y="4193232"/>
            <a:ext cx="1314317" cy="912720"/>
          </a:xfrm>
          <a:prstGeom prst="rect">
            <a:avLst/>
          </a:prstGeom>
        </p:spPr>
      </p:pic>
      <p:pic>
        <p:nvPicPr>
          <p:cNvPr id="29" name="Picture 28" descr="A black and white logo&#10;&#10;Description automatically generated">
            <a:extLst>
              <a:ext uri="{FF2B5EF4-FFF2-40B4-BE49-F238E27FC236}">
                <a16:creationId xmlns:a16="http://schemas.microsoft.com/office/drawing/2014/main" id="{FCEA6A63-CCFB-87C4-2CF7-F59320B05027}"/>
              </a:ext>
            </a:extLst>
          </p:cNvPr>
          <p:cNvPicPr>
            <a:picLocks noChangeAspect="1"/>
          </p:cNvPicPr>
          <p:nvPr/>
        </p:nvPicPr>
        <p:blipFill>
          <a:blip r:embed="rId7"/>
          <a:stretch>
            <a:fillRect/>
          </a:stretch>
        </p:blipFill>
        <p:spPr>
          <a:xfrm>
            <a:off x="2393881" y="4289303"/>
            <a:ext cx="1131023" cy="785433"/>
          </a:xfrm>
          <a:prstGeom prst="rect">
            <a:avLst/>
          </a:prstGeom>
        </p:spPr>
      </p:pic>
      <p:pic>
        <p:nvPicPr>
          <p:cNvPr id="33" name="Picture 32" descr="A black background with text&#10;&#10;Description automatically generated">
            <a:extLst>
              <a:ext uri="{FF2B5EF4-FFF2-40B4-BE49-F238E27FC236}">
                <a16:creationId xmlns:a16="http://schemas.microsoft.com/office/drawing/2014/main" id="{4701206F-F88D-89D3-22FA-FE7560724F13}"/>
              </a:ext>
            </a:extLst>
          </p:cNvPr>
          <p:cNvPicPr>
            <a:picLocks noChangeAspect="1"/>
          </p:cNvPicPr>
          <p:nvPr/>
        </p:nvPicPr>
        <p:blipFill>
          <a:blip r:embed="rId8"/>
          <a:stretch>
            <a:fillRect/>
          </a:stretch>
        </p:blipFill>
        <p:spPr>
          <a:xfrm>
            <a:off x="711075" y="5231884"/>
            <a:ext cx="1314317" cy="912720"/>
          </a:xfrm>
          <a:prstGeom prst="rect">
            <a:avLst/>
          </a:prstGeom>
        </p:spPr>
      </p:pic>
      <p:pic>
        <p:nvPicPr>
          <p:cNvPr id="37" name="Picture 36" descr="A black background with white text&#10;&#10;Description automatically generated">
            <a:extLst>
              <a:ext uri="{FF2B5EF4-FFF2-40B4-BE49-F238E27FC236}">
                <a16:creationId xmlns:a16="http://schemas.microsoft.com/office/drawing/2014/main" id="{ED7F518C-EF47-E719-E9E3-231F0FE8BF71}"/>
              </a:ext>
            </a:extLst>
          </p:cNvPr>
          <p:cNvPicPr>
            <a:picLocks noChangeAspect="1"/>
          </p:cNvPicPr>
          <p:nvPr/>
        </p:nvPicPr>
        <p:blipFill>
          <a:blip r:embed="rId9"/>
          <a:stretch>
            <a:fillRect/>
          </a:stretch>
        </p:blipFill>
        <p:spPr>
          <a:xfrm>
            <a:off x="2302233" y="5233334"/>
            <a:ext cx="1314317" cy="912720"/>
          </a:xfrm>
          <a:prstGeom prst="rect">
            <a:avLst/>
          </a:prstGeom>
        </p:spPr>
      </p:pic>
      <p:pic>
        <p:nvPicPr>
          <p:cNvPr id="41" name="Picture 40" descr="A black and white logo&#10;&#10;Description automatically generated">
            <a:extLst>
              <a:ext uri="{FF2B5EF4-FFF2-40B4-BE49-F238E27FC236}">
                <a16:creationId xmlns:a16="http://schemas.microsoft.com/office/drawing/2014/main" id="{3B9FEB50-A561-6E17-B035-A402DDCB7BD9}"/>
              </a:ext>
            </a:extLst>
          </p:cNvPr>
          <p:cNvPicPr>
            <a:picLocks noChangeAspect="1"/>
          </p:cNvPicPr>
          <p:nvPr/>
        </p:nvPicPr>
        <p:blipFill>
          <a:blip r:embed="rId10"/>
          <a:stretch>
            <a:fillRect/>
          </a:stretch>
        </p:blipFill>
        <p:spPr>
          <a:xfrm>
            <a:off x="4534167" y="2248898"/>
            <a:ext cx="1294960" cy="899277"/>
          </a:xfrm>
          <a:prstGeom prst="rect">
            <a:avLst/>
          </a:prstGeom>
        </p:spPr>
      </p:pic>
      <p:pic>
        <p:nvPicPr>
          <p:cNvPr id="43" name="Picture 42" descr="A black background with a black square&#10;&#10;Description automatically generated with medium confidence">
            <a:extLst>
              <a:ext uri="{FF2B5EF4-FFF2-40B4-BE49-F238E27FC236}">
                <a16:creationId xmlns:a16="http://schemas.microsoft.com/office/drawing/2014/main" id="{D9007FE6-5725-7B2E-E8ED-EB288FA616C6}"/>
              </a:ext>
            </a:extLst>
          </p:cNvPr>
          <p:cNvPicPr>
            <a:picLocks noChangeAspect="1"/>
          </p:cNvPicPr>
          <p:nvPr/>
        </p:nvPicPr>
        <p:blipFill>
          <a:blip r:embed="rId11"/>
          <a:stretch>
            <a:fillRect/>
          </a:stretch>
        </p:blipFill>
        <p:spPr>
          <a:xfrm>
            <a:off x="6209326" y="2248897"/>
            <a:ext cx="1294960" cy="899277"/>
          </a:xfrm>
          <a:prstGeom prst="rect">
            <a:avLst/>
          </a:prstGeom>
        </p:spPr>
      </p:pic>
      <p:pic>
        <p:nvPicPr>
          <p:cNvPr id="45" name="Picture 44" descr="A black logo with white text&#10;&#10;Description automatically generated">
            <a:extLst>
              <a:ext uri="{FF2B5EF4-FFF2-40B4-BE49-F238E27FC236}">
                <a16:creationId xmlns:a16="http://schemas.microsoft.com/office/drawing/2014/main" id="{24492272-1CA3-2F51-33D1-F7B5B1E6C6B0}"/>
              </a:ext>
            </a:extLst>
          </p:cNvPr>
          <p:cNvPicPr>
            <a:picLocks noChangeAspect="1"/>
          </p:cNvPicPr>
          <p:nvPr/>
        </p:nvPicPr>
        <p:blipFill>
          <a:blip r:embed="rId12"/>
          <a:stretch>
            <a:fillRect/>
          </a:stretch>
        </p:blipFill>
        <p:spPr>
          <a:xfrm>
            <a:off x="4582935" y="3248402"/>
            <a:ext cx="1197332" cy="831480"/>
          </a:xfrm>
          <a:prstGeom prst="rect">
            <a:avLst/>
          </a:prstGeom>
        </p:spPr>
      </p:pic>
      <p:pic>
        <p:nvPicPr>
          <p:cNvPr id="47" name="Picture 46" descr="A black and white logo&#10;&#10;Description automatically generated">
            <a:extLst>
              <a:ext uri="{FF2B5EF4-FFF2-40B4-BE49-F238E27FC236}">
                <a16:creationId xmlns:a16="http://schemas.microsoft.com/office/drawing/2014/main" id="{5EB00DFA-570D-3942-4CB2-8D74E340C2A3}"/>
              </a:ext>
            </a:extLst>
          </p:cNvPr>
          <p:cNvPicPr>
            <a:picLocks noChangeAspect="1"/>
          </p:cNvPicPr>
          <p:nvPr/>
        </p:nvPicPr>
        <p:blipFill>
          <a:blip r:embed="rId13"/>
          <a:stretch>
            <a:fillRect/>
          </a:stretch>
        </p:blipFill>
        <p:spPr>
          <a:xfrm>
            <a:off x="6205809" y="3226155"/>
            <a:ext cx="1294960" cy="899277"/>
          </a:xfrm>
          <a:prstGeom prst="rect">
            <a:avLst/>
          </a:prstGeom>
        </p:spPr>
      </p:pic>
      <p:pic>
        <p:nvPicPr>
          <p:cNvPr id="49" name="Picture 48" descr="A black background with a black text&#10;&#10;Description automatically generated with medium confidence">
            <a:extLst>
              <a:ext uri="{FF2B5EF4-FFF2-40B4-BE49-F238E27FC236}">
                <a16:creationId xmlns:a16="http://schemas.microsoft.com/office/drawing/2014/main" id="{14C2EF2D-7CD9-152C-2789-56D261E327D1}"/>
              </a:ext>
            </a:extLst>
          </p:cNvPr>
          <p:cNvPicPr>
            <a:picLocks noChangeAspect="1"/>
          </p:cNvPicPr>
          <p:nvPr/>
        </p:nvPicPr>
        <p:blipFill>
          <a:blip r:embed="rId14"/>
          <a:stretch>
            <a:fillRect/>
          </a:stretch>
        </p:blipFill>
        <p:spPr>
          <a:xfrm>
            <a:off x="4534167" y="4232380"/>
            <a:ext cx="1294960" cy="899277"/>
          </a:xfrm>
          <a:prstGeom prst="rect">
            <a:avLst/>
          </a:prstGeom>
        </p:spPr>
      </p:pic>
      <p:pic>
        <p:nvPicPr>
          <p:cNvPr id="51" name="Picture 50" descr="A black background with letters&#10;&#10;Description automatically generated">
            <a:extLst>
              <a:ext uri="{FF2B5EF4-FFF2-40B4-BE49-F238E27FC236}">
                <a16:creationId xmlns:a16="http://schemas.microsoft.com/office/drawing/2014/main" id="{C20381D0-0644-B16C-D1C3-1C46737F2A73}"/>
              </a:ext>
            </a:extLst>
          </p:cNvPr>
          <p:cNvPicPr>
            <a:picLocks noChangeAspect="1"/>
          </p:cNvPicPr>
          <p:nvPr/>
        </p:nvPicPr>
        <p:blipFill>
          <a:blip r:embed="rId15"/>
          <a:stretch>
            <a:fillRect/>
          </a:stretch>
        </p:blipFill>
        <p:spPr>
          <a:xfrm>
            <a:off x="6315537" y="4304374"/>
            <a:ext cx="1078911" cy="749243"/>
          </a:xfrm>
          <a:prstGeom prst="rect">
            <a:avLst/>
          </a:prstGeom>
        </p:spPr>
      </p:pic>
      <p:pic>
        <p:nvPicPr>
          <p:cNvPr id="53" name="Picture 52" descr="A black and white photo of a black background&#10;&#10;Description automatically generated">
            <a:extLst>
              <a:ext uri="{FF2B5EF4-FFF2-40B4-BE49-F238E27FC236}">
                <a16:creationId xmlns:a16="http://schemas.microsoft.com/office/drawing/2014/main" id="{37B1F264-BF42-3BAB-40E3-4C14612F3572}"/>
              </a:ext>
            </a:extLst>
          </p:cNvPr>
          <p:cNvPicPr>
            <a:picLocks noChangeAspect="1"/>
          </p:cNvPicPr>
          <p:nvPr/>
        </p:nvPicPr>
        <p:blipFill>
          <a:blip r:embed="rId16"/>
          <a:stretch>
            <a:fillRect/>
          </a:stretch>
        </p:blipFill>
        <p:spPr>
          <a:xfrm>
            <a:off x="4533476" y="5231884"/>
            <a:ext cx="1294960" cy="899277"/>
          </a:xfrm>
          <a:prstGeom prst="rect">
            <a:avLst/>
          </a:prstGeom>
        </p:spPr>
      </p:pic>
      <p:pic>
        <p:nvPicPr>
          <p:cNvPr id="55" name="Picture 54" descr="A black and white logo&#10;&#10;Description automatically generated">
            <a:extLst>
              <a:ext uri="{FF2B5EF4-FFF2-40B4-BE49-F238E27FC236}">
                <a16:creationId xmlns:a16="http://schemas.microsoft.com/office/drawing/2014/main" id="{952D5066-65B4-9B96-B4C2-CFF3A30C24B9}"/>
              </a:ext>
            </a:extLst>
          </p:cNvPr>
          <p:cNvPicPr>
            <a:picLocks noChangeAspect="1"/>
          </p:cNvPicPr>
          <p:nvPr/>
        </p:nvPicPr>
        <p:blipFill>
          <a:blip r:embed="rId17"/>
          <a:stretch>
            <a:fillRect/>
          </a:stretch>
        </p:blipFill>
        <p:spPr>
          <a:xfrm>
            <a:off x="6205809" y="5232560"/>
            <a:ext cx="1294960" cy="899277"/>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89595B5C-63BE-850B-C50D-A67C6C42E642}"/>
              </a:ext>
            </a:extLst>
          </p:cNvPr>
          <p:cNvPicPr>
            <a:picLocks noChangeAspect="1"/>
          </p:cNvPicPr>
          <p:nvPr/>
        </p:nvPicPr>
        <p:blipFill>
          <a:blip r:embed="rId18"/>
          <a:stretch>
            <a:fillRect/>
          </a:stretch>
        </p:blipFill>
        <p:spPr>
          <a:xfrm>
            <a:off x="9271739" y="2181101"/>
            <a:ext cx="1453694" cy="1009510"/>
          </a:xfrm>
          <a:prstGeom prst="rect">
            <a:avLst/>
          </a:prstGeom>
        </p:spPr>
      </p:pic>
      <p:pic>
        <p:nvPicPr>
          <p:cNvPr id="4" name="Picture 3" descr="A black and white logo&#10;&#10;Description automatically generated">
            <a:extLst>
              <a:ext uri="{FF2B5EF4-FFF2-40B4-BE49-F238E27FC236}">
                <a16:creationId xmlns:a16="http://schemas.microsoft.com/office/drawing/2014/main" id="{4743DF98-038C-24DC-386F-6140A0EB13B8}"/>
              </a:ext>
            </a:extLst>
          </p:cNvPr>
          <p:cNvPicPr>
            <a:picLocks noChangeAspect="1"/>
          </p:cNvPicPr>
          <p:nvPr/>
        </p:nvPicPr>
        <p:blipFill>
          <a:blip r:embed="rId19"/>
          <a:stretch>
            <a:fillRect/>
          </a:stretch>
        </p:blipFill>
        <p:spPr>
          <a:xfrm>
            <a:off x="9352771" y="5231883"/>
            <a:ext cx="1294960" cy="899278"/>
          </a:xfrm>
          <a:prstGeom prst="rect">
            <a:avLst/>
          </a:prstGeom>
        </p:spPr>
      </p:pic>
      <p:pic>
        <p:nvPicPr>
          <p:cNvPr id="8" name="Picture 7" descr="A logo of a video game&#10;&#10;Description automatically generated">
            <a:extLst>
              <a:ext uri="{FF2B5EF4-FFF2-40B4-BE49-F238E27FC236}">
                <a16:creationId xmlns:a16="http://schemas.microsoft.com/office/drawing/2014/main" id="{87B21CE9-E71D-0D64-AF5A-4DFA977025AC}"/>
              </a:ext>
            </a:extLst>
          </p:cNvPr>
          <p:cNvPicPr>
            <a:picLocks noChangeAspect="1"/>
          </p:cNvPicPr>
          <p:nvPr/>
        </p:nvPicPr>
        <p:blipFill>
          <a:blip r:embed="rId20"/>
          <a:stretch>
            <a:fillRect/>
          </a:stretch>
        </p:blipFill>
        <p:spPr>
          <a:xfrm>
            <a:off x="9271739" y="3152977"/>
            <a:ext cx="1453694" cy="1009510"/>
          </a:xfrm>
          <a:prstGeom prst="rect">
            <a:avLst/>
          </a:prstGeom>
        </p:spPr>
      </p:pic>
      <p:pic>
        <p:nvPicPr>
          <p:cNvPr id="12" name="Picture 11">
            <a:extLst>
              <a:ext uri="{FF2B5EF4-FFF2-40B4-BE49-F238E27FC236}">
                <a16:creationId xmlns:a16="http://schemas.microsoft.com/office/drawing/2014/main" id="{61F11AC9-F5E6-C886-23C4-5A296A94D7DB}"/>
              </a:ext>
            </a:extLst>
          </p:cNvPr>
          <p:cNvPicPr>
            <a:picLocks noChangeAspect="1"/>
          </p:cNvPicPr>
          <p:nvPr/>
        </p:nvPicPr>
        <p:blipFill>
          <a:blip r:embed="rId21"/>
          <a:srcRect/>
          <a:stretch/>
        </p:blipFill>
        <p:spPr>
          <a:xfrm>
            <a:off x="9273404" y="4174241"/>
            <a:ext cx="1453694" cy="1009509"/>
          </a:xfrm>
          <a:prstGeom prst="rect">
            <a:avLst/>
          </a:prstGeom>
        </p:spPr>
      </p:pic>
    </p:spTree>
    <p:extLst>
      <p:ext uri="{BB962C8B-B14F-4D97-AF65-F5344CB8AC3E}">
        <p14:creationId xmlns:p14="http://schemas.microsoft.com/office/powerpoint/2010/main" val="17721646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6D1CA6-C277-382B-6F02-FF383BB6E1DD}"/>
              </a:ext>
            </a:extLst>
          </p:cNvPr>
          <p:cNvPicPr>
            <a:picLocks noGrp="1" noChangeAspect="1"/>
          </p:cNvPicPr>
          <p:nvPr>
            <p:ph type="pic" idx="1"/>
          </p:nvPr>
        </p:nvPicPr>
        <p:blipFill>
          <a:blip r:embed="rId2"/>
          <a:srcRect l="151" r="151"/>
          <a:stretch/>
        </p:blipFill>
        <p:spPr>
          <a:xfrm>
            <a:off x="0" y="1"/>
            <a:ext cx="12193258" cy="6857999"/>
          </a:xfrm>
        </p:spPr>
      </p:pic>
      <p:sp>
        <p:nvSpPr>
          <p:cNvPr id="4" name="Text Placeholder 3">
            <a:extLst>
              <a:ext uri="{FF2B5EF4-FFF2-40B4-BE49-F238E27FC236}">
                <a16:creationId xmlns:a16="http://schemas.microsoft.com/office/drawing/2014/main" id="{AC0EFB72-CD1E-87F5-2901-A2E8451F71F2}"/>
              </a:ext>
            </a:extLst>
          </p:cNvPr>
          <p:cNvSpPr>
            <a:spLocks noGrp="1"/>
          </p:cNvSpPr>
          <p:nvPr>
            <p:ph type="body" sz="half" idx="2"/>
          </p:nvPr>
        </p:nvSpPr>
        <p:spPr>
          <a:xfrm>
            <a:off x="306387" y="2969130"/>
            <a:ext cx="7419359" cy="3561504"/>
          </a:xfrm>
        </p:spPr>
        <p:txBody>
          <a:bodyPr vert="horz" lIns="91440" tIns="45720" rIns="91440" bIns="45720" rtlCol="0" anchor="b">
            <a:normAutofit/>
          </a:bodyPr>
          <a:lstStyle/>
          <a:p>
            <a:r>
              <a:rPr lang="en-GB" sz="2400" b="1">
                <a:solidFill>
                  <a:schemeClr val="bg1"/>
                </a:solidFill>
              </a:rPr>
              <a:t>I was unaware of the extent of bot presence on our website and within our ad campaigns. Veracity was a real awakening to the issues. It highlighted, that even while using a Content Delivery Network (CDN) solution claiming bot detection capabilities, malicious bot activity was still a substantial concern in terms of wasted budget and cyber risk.</a:t>
            </a:r>
          </a:p>
          <a:p>
            <a:r>
              <a:rPr lang="en-GB" sz="1200">
                <a:solidFill>
                  <a:schemeClr val="bg1"/>
                </a:solidFill>
              </a:rPr>
              <a:t>Head of Marketing, Caspian Insurance — Registered Insurance Customer</a:t>
            </a:r>
          </a:p>
        </p:txBody>
      </p:sp>
      <p:sp>
        <p:nvSpPr>
          <p:cNvPr id="9" name="Title 2">
            <a:extLst>
              <a:ext uri="{FF2B5EF4-FFF2-40B4-BE49-F238E27FC236}">
                <a16:creationId xmlns:a16="http://schemas.microsoft.com/office/drawing/2014/main" id="{EB30B6DE-12D3-48D4-FE0F-E83F7905DAF8}"/>
              </a:ext>
            </a:extLst>
          </p:cNvPr>
          <p:cNvSpPr>
            <a:spLocks noGrp="1"/>
          </p:cNvSpPr>
          <p:nvPr>
            <p:ph type="title"/>
          </p:nvPr>
        </p:nvSpPr>
        <p:spPr>
          <a:xfrm>
            <a:off x="208183" y="-97542"/>
            <a:ext cx="2133802" cy="2075161"/>
          </a:xfrm>
        </p:spPr>
        <p:txBody>
          <a:bodyPr>
            <a:noAutofit/>
          </a:bodyPr>
          <a:lstStyle/>
          <a:p>
            <a:pPr>
              <a:lnSpc>
                <a:spcPct val="100000"/>
              </a:lnSpc>
            </a:pPr>
            <a:r>
              <a:rPr lang="en-US" sz="16100">
                <a:solidFill>
                  <a:schemeClr val="tx2"/>
                </a:solidFill>
              </a:rPr>
              <a:t>“</a:t>
            </a:r>
            <a:endParaRPr lang="en-US" sz="8000">
              <a:solidFill>
                <a:schemeClr val="tx2"/>
              </a:solidFill>
            </a:endParaRPr>
          </a:p>
        </p:txBody>
      </p:sp>
      <p:pic>
        <p:nvPicPr>
          <p:cNvPr id="8" name="Picture 7" descr="A black and white logo&#10;&#10;Description automatically generated">
            <a:extLst>
              <a:ext uri="{FF2B5EF4-FFF2-40B4-BE49-F238E27FC236}">
                <a16:creationId xmlns:a16="http://schemas.microsoft.com/office/drawing/2014/main" id="{CC3360EC-7989-CF84-5D53-BEDCCD52B2B3}"/>
              </a:ext>
            </a:extLst>
          </p:cNvPr>
          <p:cNvPicPr>
            <a:picLocks noChangeAspect="1"/>
          </p:cNvPicPr>
          <p:nvPr/>
        </p:nvPicPr>
        <p:blipFill>
          <a:blip r:embed="rId3"/>
          <a:stretch>
            <a:fillRect/>
          </a:stretch>
        </p:blipFill>
        <p:spPr>
          <a:xfrm>
            <a:off x="360684" y="2334130"/>
            <a:ext cx="1828800" cy="1270000"/>
          </a:xfrm>
          <a:prstGeom prst="rect">
            <a:avLst/>
          </a:prstGeom>
        </p:spPr>
      </p:pic>
    </p:spTree>
    <p:extLst>
      <p:ext uri="{BB962C8B-B14F-4D97-AF65-F5344CB8AC3E}">
        <p14:creationId xmlns:p14="http://schemas.microsoft.com/office/powerpoint/2010/main" val="14220744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6D1CA6-C277-382B-6F02-FF383BB6E1DD}"/>
              </a:ext>
            </a:extLst>
          </p:cNvPr>
          <p:cNvPicPr>
            <a:picLocks noGrp="1" noChangeAspect="1"/>
          </p:cNvPicPr>
          <p:nvPr>
            <p:ph type="pic" idx="1"/>
          </p:nvPr>
        </p:nvPicPr>
        <p:blipFill>
          <a:blip r:embed="rId2"/>
          <a:srcRect l="151" r="151"/>
          <a:stretch/>
        </p:blipFill>
        <p:spPr>
          <a:xfrm>
            <a:off x="0" y="1"/>
            <a:ext cx="12193258" cy="6857999"/>
          </a:xfrm>
        </p:spPr>
      </p:pic>
      <p:sp>
        <p:nvSpPr>
          <p:cNvPr id="4" name="Text Placeholder 3">
            <a:extLst>
              <a:ext uri="{FF2B5EF4-FFF2-40B4-BE49-F238E27FC236}">
                <a16:creationId xmlns:a16="http://schemas.microsoft.com/office/drawing/2014/main" id="{AC0EFB72-CD1E-87F5-2901-A2E8451F71F2}"/>
              </a:ext>
            </a:extLst>
          </p:cNvPr>
          <p:cNvSpPr>
            <a:spLocks noGrp="1"/>
          </p:cNvSpPr>
          <p:nvPr>
            <p:ph type="body" sz="half" idx="2"/>
          </p:nvPr>
        </p:nvSpPr>
        <p:spPr>
          <a:xfrm>
            <a:off x="306387" y="2969130"/>
            <a:ext cx="7419359" cy="3561504"/>
          </a:xfrm>
        </p:spPr>
        <p:txBody>
          <a:bodyPr vert="horz" lIns="91440" tIns="45720" rIns="91440" bIns="45720" rtlCol="0" anchor="b">
            <a:normAutofit/>
          </a:bodyPr>
          <a:lstStyle/>
          <a:p>
            <a:r>
              <a:rPr lang="en-GB" sz="2400" b="1">
                <a:solidFill>
                  <a:schemeClr val="bg1"/>
                </a:solidFill>
              </a:rPr>
              <a:t>Cyberattacks keep my investors awake at night. We might be behind in sales or cash is tight, but these things are fixable. Whereas a cyberattack is utterly deadly. You need to be prepared and have the right kit. So, with Veracity’s Protection Platform in place we feel much more secure.</a:t>
            </a:r>
          </a:p>
          <a:p>
            <a:r>
              <a:rPr lang="en-GB" sz="1200">
                <a:solidFill>
                  <a:schemeClr val="bg1"/>
                </a:solidFill>
              </a:rPr>
              <a:t>Chief Commercial Officer, </a:t>
            </a:r>
            <a:r>
              <a:rPr lang="en-GB" sz="1200" err="1">
                <a:solidFill>
                  <a:schemeClr val="bg1"/>
                </a:solidFill>
              </a:rPr>
              <a:t>Navima</a:t>
            </a:r>
            <a:r>
              <a:rPr lang="en-GB" sz="1200">
                <a:solidFill>
                  <a:schemeClr val="bg1"/>
                </a:solidFill>
              </a:rPr>
              <a:t> — Financial Sector Customer</a:t>
            </a:r>
          </a:p>
        </p:txBody>
      </p:sp>
      <p:sp>
        <p:nvSpPr>
          <p:cNvPr id="9" name="Title 2">
            <a:extLst>
              <a:ext uri="{FF2B5EF4-FFF2-40B4-BE49-F238E27FC236}">
                <a16:creationId xmlns:a16="http://schemas.microsoft.com/office/drawing/2014/main" id="{EB30B6DE-12D3-48D4-FE0F-E83F7905DAF8}"/>
              </a:ext>
            </a:extLst>
          </p:cNvPr>
          <p:cNvSpPr>
            <a:spLocks noGrp="1"/>
          </p:cNvSpPr>
          <p:nvPr>
            <p:ph type="title"/>
          </p:nvPr>
        </p:nvSpPr>
        <p:spPr>
          <a:xfrm>
            <a:off x="208183" y="-97542"/>
            <a:ext cx="2133802" cy="2075161"/>
          </a:xfrm>
        </p:spPr>
        <p:txBody>
          <a:bodyPr>
            <a:noAutofit/>
          </a:bodyPr>
          <a:lstStyle/>
          <a:p>
            <a:pPr>
              <a:lnSpc>
                <a:spcPct val="100000"/>
              </a:lnSpc>
            </a:pPr>
            <a:r>
              <a:rPr lang="en-US" sz="16100">
                <a:solidFill>
                  <a:schemeClr val="tx2"/>
                </a:solidFill>
              </a:rPr>
              <a:t>“</a:t>
            </a:r>
            <a:endParaRPr lang="en-US" sz="8000">
              <a:solidFill>
                <a:schemeClr val="tx2"/>
              </a:solidFill>
            </a:endParaRPr>
          </a:p>
        </p:txBody>
      </p:sp>
      <p:pic>
        <p:nvPicPr>
          <p:cNvPr id="8" name="Picture 7">
            <a:extLst>
              <a:ext uri="{FF2B5EF4-FFF2-40B4-BE49-F238E27FC236}">
                <a16:creationId xmlns:a16="http://schemas.microsoft.com/office/drawing/2014/main" id="{CC3360EC-7989-CF84-5D53-BEDCCD52B2B3}"/>
              </a:ext>
            </a:extLst>
          </p:cNvPr>
          <p:cNvPicPr>
            <a:picLocks noChangeAspect="1"/>
          </p:cNvPicPr>
          <p:nvPr/>
        </p:nvPicPr>
        <p:blipFill>
          <a:blip r:embed="rId3"/>
          <a:srcRect/>
          <a:stretch/>
        </p:blipFill>
        <p:spPr>
          <a:xfrm>
            <a:off x="325637" y="2969130"/>
            <a:ext cx="1558528" cy="1082311"/>
          </a:xfrm>
          <a:prstGeom prst="rect">
            <a:avLst/>
          </a:prstGeom>
        </p:spPr>
      </p:pic>
    </p:spTree>
    <p:extLst>
      <p:ext uri="{BB962C8B-B14F-4D97-AF65-F5344CB8AC3E}">
        <p14:creationId xmlns:p14="http://schemas.microsoft.com/office/powerpoint/2010/main" val="13539473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2CB8-2181-4A58-B6BC-1303B8F56565}"/>
              </a:ext>
            </a:extLst>
          </p:cNvPr>
          <p:cNvSpPr>
            <a:spLocks noGrp="1"/>
          </p:cNvSpPr>
          <p:nvPr>
            <p:ph type="ctrTitle"/>
          </p:nvPr>
        </p:nvSpPr>
        <p:spPr/>
        <p:txBody>
          <a:bodyPr/>
          <a:lstStyle/>
          <a:p>
            <a:r>
              <a:rPr lang="en-GB" dirty="0"/>
              <a:t>Any questions?</a:t>
            </a:r>
          </a:p>
        </p:txBody>
      </p:sp>
      <p:sp>
        <p:nvSpPr>
          <p:cNvPr id="3" name="Subtitle 2">
            <a:extLst>
              <a:ext uri="{FF2B5EF4-FFF2-40B4-BE49-F238E27FC236}">
                <a16:creationId xmlns:a16="http://schemas.microsoft.com/office/drawing/2014/main" id="{9B9E295A-9B1F-A255-0A13-7697C5713C74}"/>
              </a:ext>
            </a:extLst>
          </p:cNvPr>
          <p:cNvSpPr>
            <a:spLocks noGrp="1"/>
          </p:cNvSpPr>
          <p:nvPr>
            <p:ph type="subTitle" idx="1"/>
          </p:nvPr>
        </p:nvSpPr>
        <p:spPr/>
        <p:txBody>
          <a:bodyPr>
            <a:normAutofit/>
          </a:bodyPr>
          <a:lstStyle/>
          <a:p>
            <a:r>
              <a:rPr lang="en-GB" sz="1600" dirty="0" err="1">
                <a:solidFill>
                  <a:schemeClr val="tx1"/>
                </a:solidFill>
                <a:hlinkClick r:id="rId2">
                  <a:extLst>
                    <a:ext uri="{A12FA001-AC4F-418D-AE19-62706E023703}">
                      <ahyp:hlinkClr xmlns:ahyp="http://schemas.microsoft.com/office/drawing/2018/hyperlinkcolor" val="tx"/>
                    </a:ext>
                  </a:extLst>
                </a:hlinkClick>
              </a:rPr>
              <a:t>www.veracitytrustnetwork.com</a:t>
            </a:r>
            <a:endParaRPr lang="en-GB" sz="1600" dirty="0">
              <a:solidFill>
                <a:schemeClr val="tx1"/>
              </a:solidFill>
            </a:endParaRPr>
          </a:p>
        </p:txBody>
      </p:sp>
    </p:spTree>
    <p:extLst>
      <p:ext uri="{BB962C8B-B14F-4D97-AF65-F5344CB8AC3E}">
        <p14:creationId xmlns:p14="http://schemas.microsoft.com/office/powerpoint/2010/main" val="3977874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 Diagonal Corner of Rectangle 28">
            <a:extLst>
              <a:ext uri="{FF2B5EF4-FFF2-40B4-BE49-F238E27FC236}">
                <a16:creationId xmlns:a16="http://schemas.microsoft.com/office/drawing/2014/main" id="{2297B13A-1B99-05FE-D30E-2FB729407308}"/>
              </a:ext>
            </a:extLst>
          </p:cNvPr>
          <p:cNvSpPr/>
          <p:nvPr/>
        </p:nvSpPr>
        <p:spPr>
          <a:xfrm flipH="1">
            <a:off x="4177228" y="3973958"/>
            <a:ext cx="7480973" cy="2357884"/>
          </a:xfrm>
          <a:prstGeom prst="round2DiagRect">
            <a:avLst>
              <a:gd name="adj1" fmla="val 13291"/>
              <a:gd name="adj2" fmla="val 103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Diagonal Corner of Rectangle 27">
            <a:extLst>
              <a:ext uri="{FF2B5EF4-FFF2-40B4-BE49-F238E27FC236}">
                <a16:creationId xmlns:a16="http://schemas.microsoft.com/office/drawing/2014/main" id="{4AB1506D-251E-FC21-2E63-D81B95D5D276}"/>
              </a:ext>
            </a:extLst>
          </p:cNvPr>
          <p:cNvSpPr/>
          <p:nvPr/>
        </p:nvSpPr>
        <p:spPr>
          <a:xfrm flipH="1">
            <a:off x="323848" y="3973958"/>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0BEEA7-7F8D-6736-78FF-A7F3CDDA66EF}"/>
              </a:ext>
            </a:extLst>
          </p:cNvPr>
          <p:cNvSpPr>
            <a:spLocks noGrp="1"/>
          </p:cNvSpPr>
          <p:nvPr>
            <p:ph type="title"/>
          </p:nvPr>
        </p:nvSpPr>
        <p:spPr/>
        <p:txBody>
          <a:bodyPr/>
          <a:lstStyle/>
          <a:p>
            <a:r>
              <a:rPr lang="en-GB" dirty="0"/>
              <a:t>Who We Are &amp; What We Do</a:t>
            </a:r>
          </a:p>
        </p:txBody>
      </p:sp>
      <p:sp>
        <p:nvSpPr>
          <p:cNvPr id="5" name="Round Diagonal Corner of Rectangle 4">
            <a:extLst>
              <a:ext uri="{FF2B5EF4-FFF2-40B4-BE49-F238E27FC236}">
                <a16:creationId xmlns:a16="http://schemas.microsoft.com/office/drawing/2014/main" id="{DA507D6A-B980-13D6-4FC2-A46BDA5BBD2F}"/>
              </a:ext>
            </a:extLst>
          </p:cNvPr>
          <p:cNvSpPr/>
          <p:nvPr/>
        </p:nvSpPr>
        <p:spPr>
          <a:xfrm flipH="1">
            <a:off x="8030608" y="1391156"/>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1">
            <a:extLst>
              <a:ext uri="{FF2B5EF4-FFF2-40B4-BE49-F238E27FC236}">
                <a16:creationId xmlns:a16="http://schemas.microsoft.com/office/drawing/2014/main" id="{C2347521-874B-04D5-7786-936464479E88}"/>
              </a:ext>
            </a:extLst>
          </p:cNvPr>
          <p:cNvSpPr txBox="1">
            <a:spLocks/>
          </p:cNvSpPr>
          <p:nvPr/>
        </p:nvSpPr>
        <p:spPr>
          <a:xfrm>
            <a:off x="8256396" y="1616074"/>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Global presence</a:t>
            </a:r>
          </a:p>
          <a:p>
            <a:pPr algn="ctr"/>
            <a:r>
              <a:rPr lang="en-GB" sz="1600">
                <a:latin typeface="Arial" panose="020B0604020202020204" pitchFamily="34" charset="0"/>
                <a:cs typeface="Arial" panose="020B0604020202020204" pitchFamily="34" charset="0"/>
              </a:rPr>
              <a:t>We’re headquartered in the UK, with a subsidiary company in Singapore. We’re also highly active in the UK, Asia Pacific, and the GCC. With clients in the US &amp; EU as well.</a:t>
            </a:r>
          </a:p>
        </p:txBody>
      </p:sp>
      <p:sp>
        <p:nvSpPr>
          <p:cNvPr id="23" name="Content Placeholder 1">
            <a:extLst>
              <a:ext uri="{FF2B5EF4-FFF2-40B4-BE49-F238E27FC236}">
                <a16:creationId xmlns:a16="http://schemas.microsoft.com/office/drawing/2014/main" id="{C88FF140-3769-FB4D-9090-25858590B301}"/>
              </a:ext>
            </a:extLst>
          </p:cNvPr>
          <p:cNvSpPr txBox="1">
            <a:spLocks/>
          </p:cNvSpPr>
          <p:nvPr/>
        </p:nvSpPr>
        <p:spPr>
          <a:xfrm>
            <a:off x="549638" y="4198876"/>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What we protect</a:t>
            </a:r>
          </a:p>
          <a:p>
            <a:pPr algn="ctr"/>
            <a:r>
              <a:rPr lang="en-GB" sz="1600">
                <a:latin typeface="Arial" panose="020B0604020202020204" pitchFamily="34" charset="0"/>
                <a:cs typeface="Arial" panose="020B0604020202020204" pitchFamily="34" charset="0"/>
              </a:rPr>
              <a:t>Abbi (our machine-learning model) protects digital ads (Ad Fraud Prevention) and websites or web apps (Web Threat Protection) from sophisticated bots.</a:t>
            </a:r>
          </a:p>
        </p:txBody>
      </p:sp>
      <p:sp>
        <p:nvSpPr>
          <p:cNvPr id="25" name="Content Placeholder 1">
            <a:extLst>
              <a:ext uri="{FF2B5EF4-FFF2-40B4-BE49-F238E27FC236}">
                <a16:creationId xmlns:a16="http://schemas.microsoft.com/office/drawing/2014/main" id="{C37D8335-AD20-E39C-B7C0-70A6F0D034A3}"/>
              </a:ext>
            </a:extLst>
          </p:cNvPr>
          <p:cNvSpPr txBox="1">
            <a:spLocks/>
          </p:cNvSpPr>
          <p:nvPr/>
        </p:nvSpPr>
        <p:spPr>
          <a:xfrm>
            <a:off x="4403018" y="4198876"/>
            <a:ext cx="7029397"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a:solidFill>
                  <a:schemeClr val="bg1"/>
                </a:solidFill>
                <a:latin typeface="Arial" panose="020B0604020202020204" pitchFamily="34" charset="0"/>
                <a:cs typeface="Arial" panose="020B0604020202020204" pitchFamily="34" charset="0"/>
              </a:rPr>
              <a:t>Why we’re different</a:t>
            </a:r>
          </a:p>
          <a:p>
            <a:pPr algn="ctr"/>
            <a:r>
              <a:rPr lang="en-GB">
                <a:solidFill>
                  <a:schemeClr val="bg1"/>
                </a:solidFill>
                <a:latin typeface="Arial" panose="020B0604020202020204" pitchFamily="34" charset="0"/>
                <a:cs typeface="Arial" panose="020B0604020202020204" pitchFamily="34" charset="0"/>
              </a:rPr>
              <a:t>We’re the only bot defence platform that sits Beyond the Edge to utilise real-time behavioural analysis to detect and block even the most complex bots.</a:t>
            </a:r>
          </a:p>
        </p:txBody>
      </p:sp>
      <p:sp>
        <p:nvSpPr>
          <p:cNvPr id="30" name="Round Diagonal Corner of Rectangle 29">
            <a:extLst>
              <a:ext uri="{FF2B5EF4-FFF2-40B4-BE49-F238E27FC236}">
                <a16:creationId xmlns:a16="http://schemas.microsoft.com/office/drawing/2014/main" id="{3C18393D-17E9-3246-E809-3CB6C6113BC6}"/>
              </a:ext>
            </a:extLst>
          </p:cNvPr>
          <p:cNvSpPr/>
          <p:nvPr/>
        </p:nvSpPr>
        <p:spPr>
          <a:xfrm flipH="1">
            <a:off x="323846" y="1391156"/>
            <a:ext cx="7480973" cy="2357884"/>
          </a:xfrm>
          <a:prstGeom prst="round2DiagRect">
            <a:avLst>
              <a:gd name="adj1" fmla="val 13291"/>
              <a:gd name="adj2" fmla="val 103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ontent Placeholder 1">
            <a:extLst>
              <a:ext uri="{FF2B5EF4-FFF2-40B4-BE49-F238E27FC236}">
                <a16:creationId xmlns:a16="http://schemas.microsoft.com/office/drawing/2014/main" id="{2B865933-152D-BA5A-5354-FBB34220C9AC}"/>
              </a:ext>
            </a:extLst>
          </p:cNvPr>
          <p:cNvSpPr txBox="1">
            <a:spLocks/>
          </p:cNvSpPr>
          <p:nvPr/>
        </p:nvSpPr>
        <p:spPr>
          <a:xfrm>
            <a:off x="742510" y="1616074"/>
            <a:ext cx="6643644"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a:solidFill>
                  <a:schemeClr val="bg1"/>
                </a:solidFill>
                <a:latin typeface="Arial" panose="020B0604020202020204" pitchFamily="34" charset="0"/>
                <a:cs typeface="Arial" panose="020B0604020202020204" pitchFamily="34" charset="0"/>
              </a:rPr>
              <a:t>Our mission</a:t>
            </a:r>
          </a:p>
          <a:p>
            <a:pPr algn="ctr"/>
            <a:r>
              <a:rPr lang="en-GB">
                <a:solidFill>
                  <a:schemeClr val="bg1"/>
                </a:solidFill>
                <a:latin typeface="Arial" panose="020B0604020202020204" pitchFamily="34" charset="0"/>
                <a:cs typeface="Arial" panose="020B0604020202020204" pitchFamily="34" charset="0"/>
              </a:rPr>
              <a:t>Malicious bots are constantly evolving, and so are we. Our patent pending, machine-learning bot protection lives on your digital estate, analysing micro-behaviours, to identify and block threats in real-time. Put simply — </a:t>
            </a:r>
            <a:r>
              <a:rPr lang="en-GB" b="1">
                <a:solidFill>
                  <a:schemeClr val="bg1"/>
                </a:solidFill>
                <a:latin typeface="Arial" panose="020B0604020202020204" pitchFamily="34" charset="0"/>
                <a:cs typeface="Arial" panose="020B0604020202020204" pitchFamily="34" charset="0"/>
              </a:rPr>
              <a:t>we block what others don’t. </a:t>
            </a:r>
          </a:p>
        </p:txBody>
      </p:sp>
    </p:spTree>
    <p:extLst>
      <p:ext uri="{BB962C8B-B14F-4D97-AF65-F5344CB8AC3E}">
        <p14:creationId xmlns:p14="http://schemas.microsoft.com/office/powerpoint/2010/main" val="29566725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a:extLst>
              <a:ext uri="{FF2B5EF4-FFF2-40B4-BE49-F238E27FC236}">
                <a16:creationId xmlns:a16="http://schemas.microsoft.com/office/drawing/2014/main" id="{219EEF17-5B64-DCBE-35F3-8E80F65D555E}"/>
              </a:ext>
            </a:extLst>
          </p:cNvPr>
          <p:cNvPicPr>
            <a:picLocks noChangeAspect="1"/>
          </p:cNvPicPr>
          <p:nvPr/>
        </p:nvPicPr>
        <p:blipFill>
          <a:blip r:embed="rId3"/>
          <a:stretch>
            <a:fillRect/>
          </a:stretch>
        </p:blipFill>
        <p:spPr>
          <a:xfrm>
            <a:off x="445494" y="1468105"/>
            <a:ext cx="11142518" cy="5129616"/>
          </a:xfrm>
          <a:prstGeom prst="rect">
            <a:avLst/>
          </a:prstGeom>
        </p:spPr>
      </p:pic>
      <p:grpSp>
        <p:nvGrpSpPr>
          <p:cNvPr id="7" name="Group 6">
            <a:extLst>
              <a:ext uri="{FF2B5EF4-FFF2-40B4-BE49-F238E27FC236}">
                <a16:creationId xmlns:a16="http://schemas.microsoft.com/office/drawing/2014/main" id="{7BD4396C-47D9-4939-57B3-19A42CC2BE89}"/>
              </a:ext>
            </a:extLst>
          </p:cNvPr>
          <p:cNvGrpSpPr/>
          <p:nvPr/>
        </p:nvGrpSpPr>
        <p:grpSpPr>
          <a:xfrm>
            <a:off x="7855526" y="183387"/>
            <a:ext cx="3248892" cy="1659267"/>
            <a:chOff x="7817294" y="53014"/>
            <a:chExt cx="3321758" cy="1659267"/>
          </a:xfrm>
        </p:grpSpPr>
        <p:sp>
          <p:nvSpPr>
            <p:cNvPr id="5" name="Round Diagonal Corner of Rectangle 2">
              <a:extLst>
                <a:ext uri="{FF2B5EF4-FFF2-40B4-BE49-F238E27FC236}">
                  <a16:creationId xmlns:a16="http://schemas.microsoft.com/office/drawing/2014/main" id="{D908FE6E-69B8-BA9C-AD25-6D8991CFC254}"/>
                </a:ext>
              </a:extLst>
            </p:cNvPr>
            <p:cNvSpPr/>
            <p:nvPr/>
          </p:nvSpPr>
          <p:spPr>
            <a:xfrm flipH="1">
              <a:off x="7817294" y="53014"/>
              <a:ext cx="3321758" cy="1659267"/>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Home">
              <a:extLst>
                <a:ext uri="{FF2B5EF4-FFF2-40B4-BE49-F238E27FC236}">
                  <a16:creationId xmlns:a16="http://schemas.microsoft.com/office/drawing/2014/main" id="{6979286E-25C6-7EBD-E3FD-DF6B774FCE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4615" y="249512"/>
              <a:ext cx="2167119" cy="7613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568402B-07A1-B4A5-B615-F993239AE686}"/>
                </a:ext>
              </a:extLst>
            </p:cNvPr>
            <p:cNvSpPr txBox="1"/>
            <p:nvPr/>
          </p:nvSpPr>
          <p:spPr>
            <a:xfrm>
              <a:off x="8005539" y="1106899"/>
              <a:ext cx="2945268"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Highly commended</a:t>
              </a:r>
            </a:p>
            <a:p>
              <a:pPr algn="ctr"/>
              <a:r>
                <a:rPr lang="en-US" sz="1200" dirty="0">
                  <a:latin typeface="Arial" panose="020B0604020202020204" pitchFamily="34" charset="0"/>
                  <a:cs typeface="Arial" panose="020B0604020202020204" pitchFamily="34" charset="0"/>
                </a:rPr>
                <a:t>Technological Impact of the Year 2024</a:t>
              </a:r>
            </a:p>
          </p:txBody>
        </p:sp>
      </p:grpSp>
      <p:sp>
        <p:nvSpPr>
          <p:cNvPr id="3" name="Rectangle: Rounded Corners 10">
            <a:extLst>
              <a:ext uri="{FF2B5EF4-FFF2-40B4-BE49-F238E27FC236}">
                <a16:creationId xmlns:a16="http://schemas.microsoft.com/office/drawing/2014/main" id="{2FEA858C-7744-F1C3-50D7-10ED2E207AEF}"/>
              </a:ext>
            </a:extLst>
          </p:cNvPr>
          <p:cNvSpPr/>
          <p:nvPr/>
        </p:nvSpPr>
        <p:spPr>
          <a:xfrm flipH="1">
            <a:off x="277259" y="260280"/>
            <a:ext cx="3149522" cy="564066"/>
          </a:xfrm>
          <a:prstGeom prst="round2DiagRect">
            <a:avLst>
              <a:gd name="adj1" fmla="val 26074"/>
              <a:gd name="adj2" fmla="val 282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4" name="Title 1">
            <a:extLst>
              <a:ext uri="{FF2B5EF4-FFF2-40B4-BE49-F238E27FC236}">
                <a16:creationId xmlns:a16="http://schemas.microsoft.com/office/drawing/2014/main" id="{FBC7BBA4-C905-9D92-F8CC-870225FC3A57}"/>
              </a:ext>
            </a:extLst>
          </p:cNvPr>
          <p:cNvSpPr>
            <a:spLocks noGrp="1"/>
          </p:cNvSpPr>
          <p:nvPr>
            <p:ph type="title"/>
          </p:nvPr>
        </p:nvSpPr>
        <p:spPr>
          <a:xfrm>
            <a:off x="306387" y="183388"/>
            <a:ext cx="7904927" cy="861736"/>
          </a:xfrm>
        </p:spPr>
        <p:txBody>
          <a:bodyPr anchor="t">
            <a:normAutofit/>
          </a:bodyPr>
          <a:lstStyle/>
          <a:p>
            <a:pPr algn="l">
              <a:lnSpc>
                <a:spcPct val="120000"/>
              </a:lnSpc>
            </a:pPr>
            <a:r>
              <a:rPr lang="en-US" sz="3200" dirty="0">
                <a:solidFill>
                  <a:schemeClr val="bg1"/>
                </a:solidFill>
              </a:rPr>
              <a:t>Award-winning  </a:t>
            </a:r>
            <a:r>
              <a:rPr lang="en-US" sz="3200" dirty="0"/>
              <a:t>protection</a:t>
            </a:r>
            <a:endParaRPr lang="en-US" sz="3200" dirty="0">
              <a:solidFill>
                <a:schemeClr val="tx2"/>
              </a:solidFill>
            </a:endParaRPr>
          </a:p>
        </p:txBody>
      </p:sp>
    </p:spTree>
    <p:extLst>
      <p:ext uri="{BB962C8B-B14F-4D97-AF65-F5344CB8AC3E}">
        <p14:creationId xmlns:p14="http://schemas.microsoft.com/office/powerpoint/2010/main" val="12864980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233C-8C0C-C9AD-FBBE-B644DB7CF539}"/>
              </a:ext>
            </a:extLst>
          </p:cNvPr>
          <p:cNvSpPr>
            <a:spLocks noGrp="1"/>
          </p:cNvSpPr>
          <p:nvPr>
            <p:ph type="title"/>
          </p:nvPr>
        </p:nvSpPr>
        <p:spPr>
          <a:xfrm>
            <a:off x="297656" y="2730501"/>
            <a:ext cx="5505450" cy="1396999"/>
          </a:xfrm>
        </p:spPr>
        <p:txBody>
          <a:bodyPr vert="horz" lIns="91440" tIns="45720" rIns="91440" bIns="45720" rtlCol="0" anchor="ctr">
            <a:normAutofit/>
          </a:bodyPr>
          <a:lstStyle/>
          <a:p>
            <a:r>
              <a:rPr lang="en-GB" dirty="0">
                <a:latin typeface="Arial"/>
                <a:ea typeface="Verdana"/>
                <a:cs typeface="Arial"/>
              </a:rPr>
              <a:t>The Bot Problem</a:t>
            </a:r>
            <a:endParaRPr lang="en-US" dirty="0"/>
          </a:p>
        </p:txBody>
      </p:sp>
    </p:spTree>
    <p:extLst>
      <p:ext uri="{BB962C8B-B14F-4D97-AF65-F5344CB8AC3E}">
        <p14:creationId xmlns:p14="http://schemas.microsoft.com/office/powerpoint/2010/main" val="27010431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D9FD-6DAE-812A-3094-9647D9629B31}"/>
              </a:ext>
            </a:extLst>
          </p:cNvPr>
          <p:cNvSpPr>
            <a:spLocks noGrp="1"/>
          </p:cNvSpPr>
          <p:nvPr>
            <p:ph type="title"/>
          </p:nvPr>
        </p:nvSpPr>
        <p:spPr/>
        <p:txBody>
          <a:bodyPr/>
          <a:lstStyle/>
          <a:p>
            <a:r>
              <a:rPr lang="en-GB"/>
              <a:t>The scale of the problem</a:t>
            </a:r>
          </a:p>
        </p:txBody>
      </p:sp>
      <p:grpSp>
        <p:nvGrpSpPr>
          <p:cNvPr id="11" name="Group 10">
            <a:extLst>
              <a:ext uri="{FF2B5EF4-FFF2-40B4-BE49-F238E27FC236}">
                <a16:creationId xmlns:a16="http://schemas.microsoft.com/office/drawing/2014/main" id="{7E5C5BA2-EC1F-9BEC-451E-8EF1EE6498C5}"/>
              </a:ext>
            </a:extLst>
          </p:cNvPr>
          <p:cNvGrpSpPr/>
          <p:nvPr/>
        </p:nvGrpSpPr>
        <p:grpSpPr>
          <a:xfrm>
            <a:off x="293370" y="1370138"/>
            <a:ext cx="5578041" cy="2192486"/>
            <a:chOff x="7437646" y="1429657"/>
            <a:chExt cx="3627593" cy="2357884"/>
          </a:xfrm>
        </p:grpSpPr>
        <p:sp>
          <p:nvSpPr>
            <p:cNvPr id="9" name="Round Diagonal Corner of Rectangle 8">
              <a:extLst>
                <a:ext uri="{FF2B5EF4-FFF2-40B4-BE49-F238E27FC236}">
                  <a16:creationId xmlns:a16="http://schemas.microsoft.com/office/drawing/2014/main" id="{072B65D7-A0FF-E8AE-39AB-B419B118B495}"/>
                </a:ext>
              </a:extLst>
            </p:cNvPr>
            <p:cNvSpPr/>
            <p:nvPr/>
          </p:nvSpPr>
          <p:spPr>
            <a:xfrm flipH="1">
              <a:off x="7437646" y="1429657"/>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1">
              <a:extLst>
                <a:ext uri="{FF2B5EF4-FFF2-40B4-BE49-F238E27FC236}">
                  <a16:creationId xmlns:a16="http://schemas.microsoft.com/office/drawing/2014/main" id="{6150349A-18E7-1138-B63D-3BF13B645343}"/>
                </a:ext>
              </a:extLst>
            </p:cNvPr>
            <p:cNvSpPr txBox="1">
              <a:spLocks/>
            </p:cNvSpPr>
            <p:nvPr/>
          </p:nvSpPr>
          <p:spPr>
            <a:xfrm>
              <a:off x="8023142" y="1654575"/>
              <a:ext cx="2456599"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5400" b="1" dirty="0">
                  <a:solidFill>
                    <a:schemeClr val="tx2"/>
                  </a:solidFill>
                  <a:latin typeface="Arial" panose="020B0604020202020204" pitchFamily="34" charset="0"/>
                  <a:cs typeface="Arial" panose="020B0604020202020204" pitchFamily="34" charset="0"/>
                </a:rPr>
                <a:t>30%</a:t>
              </a:r>
            </a:p>
            <a:p>
              <a:pPr algn="ctr"/>
              <a:r>
                <a:rPr lang="en-GB" sz="1600" dirty="0">
                  <a:latin typeface="Arial" panose="020B0604020202020204" pitchFamily="34" charset="0"/>
                  <a:cs typeface="Arial" panose="020B0604020202020204" pitchFamily="34" charset="0"/>
                </a:rPr>
                <a:t>of all traffic to websites is from sophisticated malicious bots</a:t>
              </a:r>
            </a:p>
          </p:txBody>
        </p:sp>
      </p:grpSp>
      <p:sp>
        <p:nvSpPr>
          <p:cNvPr id="15" name="Content Placeholder 2">
            <a:extLst>
              <a:ext uri="{FF2B5EF4-FFF2-40B4-BE49-F238E27FC236}">
                <a16:creationId xmlns:a16="http://schemas.microsoft.com/office/drawing/2014/main" id="{23664734-ACB6-E8D2-A870-0FD9CAB6E191}"/>
              </a:ext>
            </a:extLst>
          </p:cNvPr>
          <p:cNvSpPr txBox="1">
            <a:spLocks/>
          </p:cNvSpPr>
          <p:nvPr/>
        </p:nvSpPr>
        <p:spPr>
          <a:xfrm>
            <a:off x="293370" y="6286275"/>
            <a:ext cx="11574780" cy="31058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100"/>
              <a:t>*</a:t>
            </a:r>
            <a:r>
              <a:rPr lang="en-GB" sz="1100" err="1"/>
              <a:t>Ponemon</a:t>
            </a:r>
            <a:r>
              <a:rPr lang="en-GB" sz="1100"/>
              <a:t> Institute survey on behalf of IBM.    **UK Cyber security breaches survey 2023.   ***IBM Report — the Cost of Data Breaches</a:t>
            </a:r>
          </a:p>
        </p:txBody>
      </p:sp>
      <p:grpSp>
        <p:nvGrpSpPr>
          <p:cNvPr id="16" name="Group 15">
            <a:extLst>
              <a:ext uri="{FF2B5EF4-FFF2-40B4-BE49-F238E27FC236}">
                <a16:creationId xmlns:a16="http://schemas.microsoft.com/office/drawing/2014/main" id="{E78D8710-6C43-7F5D-2652-BED50F0FA185}"/>
              </a:ext>
            </a:extLst>
          </p:cNvPr>
          <p:cNvGrpSpPr/>
          <p:nvPr/>
        </p:nvGrpSpPr>
        <p:grpSpPr>
          <a:xfrm>
            <a:off x="293370" y="3828206"/>
            <a:ext cx="5578041" cy="2192486"/>
            <a:chOff x="7437646" y="1429657"/>
            <a:chExt cx="3627593" cy="2357884"/>
          </a:xfrm>
        </p:grpSpPr>
        <p:sp>
          <p:nvSpPr>
            <p:cNvPr id="17" name="Round Diagonal Corner of Rectangle 16">
              <a:extLst>
                <a:ext uri="{FF2B5EF4-FFF2-40B4-BE49-F238E27FC236}">
                  <a16:creationId xmlns:a16="http://schemas.microsoft.com/office/drawing/2014/main" id="{3F896B94-2C6F-C657-84AA-4AFADC9C4A1E}"/>
                </a:ext>
              </a:extLst>
            </p:cNvPr>
            <p:cNvSpPr/>
            <p:nvPr/>
          </p:nvSpPr>
          <p:spPr>
            <a:xfrm flipH="1">
              <a:off x="7437646" y="1429657"/>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1">
              <a:extLst>
                <a:ext uri="{FF2B5EF4-FFF2-40B4-BE49-F238E27FC236}">
                  <a16:creationId xmlns:a16="http://schemas.microsoft.com/office/drawing/2014/main" id="{700A938F-6640-E0C3-5A11-6FD8ACBCCF81}"/>
                </a:ext>
              </a:extLst>
            </p:cNvPr>
            <p:cNvSpPr txBox="1">
              <a:spLocks/>
            </p:cNvSpPr>
            <p:nvPr/>
          </p:nvSpPr>
          <p:spPr>
            <a:xfrm>
              <a:off x="7651625" y="1654575"/>
              <a:ext cx="3199633"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5400" b="1" dirty="0">
                  <a:solidFill>
                    <a:schemeClr val="tx2"/>
                  </a:solidFill>
                  <a:latin typeface="Arial" panose="020B0604020202020204" pitchFamily="34" charset="0"/>
                  <a:cs typeface="Arial" panose="020B0604020202020204" pitchFamily="34" charset="0"/>
                </a:rPr>
                <a:t>11%</a:t>
              </a:r>
            </a:p>
            <a:p>
              <a:pPr algn="ctr"/>
              <a:r>
                <a:rPr lang="en-GB" sz="1600" dirty="0">
                  <a:latin typeface="Arial" panose="020B0604020202020204" pitchFamily="34" charset="0"/>
                  <a:cs typeface="Arial" panose="020B0604020202020204" pitchFamily="34" charset="0"/>
                </a:rPr>
                <a:t>of UK businesses and 8% of charities experienced cybercrime in the last 12 months**</a:t>
              </a:r>
            </a:p>
          </p:txBody>
        </p:sp>
      </p:grpSp>
      <p:grpSp>
        <p:nvGrpSpPr>
          <p:cNvPr id="19" name="Group 18">
            <a:extLst>
              <a:ext uri="{FF2B5EF4-FFF2-40B4-BE49-F238E27FC236}">
                <a16:creationId xmlns:a16="http://schemas.microsoft.com/office/drawing/2014/main" id="{7A359E65-4A40-79AD-E26C-CD99D206A827}"/>
              </a:ext>
            </a:extLst>
          </p:cNvPr>
          <p:cNvGrpSpPr/>
          <p:nvPr/>
        </p:nvGrpSpPr>
        <p:grpSpPr>
          <a:xfrm>
            <a:off x="6231355" y="3828206"/>
            <a:ext cx="5578041" cy="2192486"/>
            <a:chOff x="7437646" y="1429657"/>
            <a:chExt cx="3627593" cy="2357884"/>
          </a:xfrm>
        </p:grpSpPr>
        <p:sp>
          <p:nvSpPr>
            <p:cNvPr id="20" name="Round Diagonal Corner of Rectangle 19">
              <a:extLst>
                <a:ext uri="{FF2B5EF4-FFF2-40B4-BE49-F238E27FC236}">
                  <a16:creationId xmlns:a16="http://schemas.microsoft.com/office/drawing/2014/main" id="{51700413-82FF-BCD9-1EA7-8FAF97CFBC24}"/>
                </a:ext>
              </a:extLst>
            </p:cNvPr>
            <p:cNvSpPr/>
            <p:nvPr/>
          </p:nvSpPr>
          <p:spPr>
            <a:xfrm flipH="1">
              <a:off x="7437646" y="1429657"/>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ntent Placeholder 1">
              <a:extLst>
                <a:ext uri="{FF2B5EF4-FFF2-40B4-BE49-F238E27FC236}">
                  <a16:creationId xmlns:a16="http://schemas.microsoft.com/office/drawing/2014/main" id="{DE152D9F-AF44-0A2B-9C67-AFEF2A763BC3}"/>
                </a:ext>
              </a:extLst>
            </p:cNvPr>
            <p:cNvSpPr txBox="1">
              <a:spLocks/>
            </p:cNvSpPr>
            <p:nvPr/>
          </p:nvSpPr>
          <p:spPr>
            <a:xfrm>
              <a:off x="7651625" y="1654575"/>
              <a:ext cx="3199633"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5400" b="1" dirty="0">
                  <a:solidFill>
                    <a:schemeClr val="tx2"/>
                  </a:solidFill>
                  <a:latin typeface="Arial" panose="020B0604020202020204" pitchFamily="34" charset="0"/>
                  <a:cs typeface="Arial" panose="020B0604020202020204" pitchFamily="34" charset="0"/>
                </a:rPr>
                <a:t>~50%</a:t>
              </a:r>
            </a:p>
            <a:p>
              <a:pPr algn="ctr"/>
              <a:r>
                <a:rPr lang="en-GB" sz="1600" dirty="0">
                  <a:latin typeface="Arial" panose="020B0604020202020204" pitchFamily="34" charset="0"/>
                  <a:cs typeface="Arial" panose="020B0604020202020204" pitchFamily="34" charset="0"/>
                </a:rPr>
                <a:t>Of consumers said they had stopped doing business with a company known to have experienced data loss through cybercrime***</a:t>
              </a:r>
            </a:p>
          </p:txBody>
        </p:sp>
      </p:grpSp>
      <p:grpSp>
        <p:nvGrpSpPr>
          <p:cNvPr id="24" name="Group 23">
            <a:extLst>
              <a:ext uri="{FF2B5EF4-FFF2-40B4-BE49-F238E27FC236}">
                <a16:creationId xmlns:a16="http://schemas.microsoft.com/office/drawing/2014/main" id="{B84FA948-562C-0D1C-60DE-8CFF505D6C56}"/>
              </a:ext>
            </a:extLst>
          </p:cNvPr>
          <p:cNvGrpSpPr/>
          <p:nvPr/>
        </p:nvGrpSpPr>
        <p:grpSpPr>
          <a:xfrm>
            <a:off x="6231353" y="1370136"/>
            <a:ext cx="5578041" cy="2192487"/>
            <a:chOff x="7437646" y="1429657"/>
            <a:chExt cx="3627593" cy="2357884"/>
          </a:xfrm>
        </p:grpSpPr>
        <p:sp>
          <p:nvSpPr>
            <p:cNvPr id="25" name="Round Diagonal Corner of Rectangle 24">
              <a:extLst>
                <a:ext uri="{FF2B5EF4-FFF2-40B4-BE49-F238E27FC236}">
                  <a16:creationId xmlns:a16="http://schemas.microsoft.com/office/drawing/2014/main" id="{232E9682-D3EA-81A7-0B6A-AF810E03BF91}"/>
                </a:ext>
              </a:extLst>
            </p:cNvPr>
            <p:cNvSpPr/>
            <p:nvPr/>
          </p:nvSpPr>
          <p:spPr>
            <a:xfrm flipH="1">
              <a:off x="7437646" y="1429657"/>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ontent Placeholder 1">
              <a:extLst>
                <a:ext uri="{FF2B5EF4-FFF2-40B4-BE49-F238E27FC236}">
                  <a16:creationId xmlns:a16="http://schemas.microsoft.com/office/drawing/2014/main" id="{C4FED00D-20B0-CF96-A39C-80383E084492}"/>
                </a:ext>
              </a:extLst>
            </p:cNvPr>
            <p:cNvSpPr txBox="1">
              <a:spLocks/>
            </p:cNvSpPr>
            <p:nvPr/>
          </p:nvSpPr>
          <p:spPr>
            <a:xfrm>
              <a:off x="7835145" y="1654574"/>
              <a:ext cx="2699459"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5400" b="1" dirty="0">
                  <a:solidFill>
                    <a:schemeClr val="tx2"/>
                  </a:solidFill>
                  <a:latin typeface="Arial" panose="020B0604020202020204" pitchFamily="34" charset="0"/>
                  <a:cs typeface="Arial" panose="020B0604020202020204" pitchFamily="34" charset="0"/>
                </a:rPr>
                <a:t>$4.45m</a:t>
              </a:r>
            </a:p>
            <a:p>
              <a:pPr algn="ctr"/>
              <a:r>
                <a:rPr lang="en-GB" sz="1600" dirty="0">
                  <a:latin typeface="Arial" panose="020B0604020202020204" pitchFamily="34" charset="0"/>
                  <a:cs typeface="Arial" panose="020B0604020202020204" pitchFamily="34" charset="0"/>
                </a:rPr>
                <a:t>the global average cost of a data breach*</a:t>
              </a:r>
            </a:p>
          </p:txBody>
        </p:sp>
      </p:grpSp>
    </p:spTree>
    <p:extLst>
      <p:ext uri="{BB962C8B-B14F-4D97-AF65-F5344CB8AC3E}">
        <p14:creationId xmlns:p14="http://schemas.microsoft.com/office/powerpoint/2010/main" val="29610146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6D1CA6-C277-382B-6F02-FF383BB6E1DD}"/>
              </a:ext>
            </a:extLst>
          </p:cNvPr>
          <p:cNvPicPr>
            <a:picLocks noGrp="1" noChangeAspect="1"/>
          </p:cNvPicPr>
          <p:nvPr>
            <p:ph type="pic" idx="1"/>
          </p:nvPr>
        </p:nvPicPr>
        <p:blipFill>
          <a:blip r:embed="rId2"/>
          <a:srcRect l="151" r="151"/>
          <a:stretch/>
        </p:blipFill>
        <p:spPr>
          <a:xfrm>
            <a:off x="0" y="1"/>
            <a:ext cx="12193258" cy="6857999"/>
          </a:xfrm>
        </p:spPr>
      </p:pic>
      <p:sp>
        <p:nvSpPr>
          <p:cNvPr id="4" name="Text Placeholder 3">
            <a:extLst>
              <a:ext uri="{FF2B5EF4-FFF2-40B4-BE49-F238E27FC236}">
                <a16:creationId xmlns:a16="http://schemas.microsoft.com/office/drawing/2014/main" id="{AC0EFB72-CD1E-87F5-2901-A2E8451F71F2}"/>
              </a:ext>
            </a:extLst>
          </p:cNvPr>
          <p:cNvSpPr>
            <a:spLocks noGrp="1"/>
          </p:cNvSpPr>
          <p:nvPr>
            <p:ph type="body" sz="half" idx="2"/>
          </p:nvPr>
        </p:nvSpPr>
        <p:spPr>
          <a:xfrm>
            <a:off x="306387" y="2969129"/>
            <a:ext cx="7419359" cy="2897361"/>
          </a:xfrm>
        </p:spPr>
        <p:txBody>
          <a:bodyPr vert="horz" lIns="91440" tIns="45720" rIns="91440" bIns="45720" rtlCol="0" anchor="b">
            <a:normAutofit/>
          </a:bodyPr>
          <a:lstStyle/>
          <a:p>
            <a:r>
              <a:rPr lang="en-GB" sz="2400" b="1">
                <a:solidFill>
                  <a:schemeClr val="bg1"/>
                </a:solidFill>
              </a:rPr>
              <a:t>Detecting bots is difficult because the sophisticated ones try to appear human and evade detection. Your bot management solution must protect from every OWASP automated threat and be accurate in detecting the difference between human and bot traffic on your website, mobile apps, and APIs.</a:t>
            </a:r>
          </a:p>
        </p:txBody>
      </p:sp>
      <p:sp>
        <p:nvSpPr>
          <p:cNvPr id="9" name="Title 2">
            <a:extLst>
              <a:ext uri="{FF2B5EF4-FFF2-40B4-BE49-F238E27FC236}">
                <a16:creationId xmlns:a16="http://schemas.microsoft.com/office/drawing/2014/main" id="{EB30B6DE-12D3-48D4-FE0F-E83F7905DAF8}"/>
              </a:ext>
            </a:extLst>
          </p:cNvPr>
          <p:cNvSpPr>
            <a:spLocks noGrp="1"/>
          </p:cNvSpPr>
          <p:nvPr>
            <p:ph type="title"/>
          </p:nvPr>
        </p:nvSpPr>
        <p:spPr>
          <a:xfrm>
            <a:off x="208183" y="-97542"/>
            <a:ext cx="2133802" cy="2075161"/>
          </a:xfrm>
        </p:spPr>
        <p:txBody>
          <a:bodyPr>
            <a:noAutofit/>
          </a:bodyPr>
          <a:lstStyle/>
          <a:p>
            <a:pPr>
              <a:lnSpc>
                <a:spcPct val="100000"/>
              </a:lnSpc>
            </a:pPr>
            <a:r>
              <a:rPr lang="en-US" sz="16100">
                <a:solidFill>
                  <a:schemeClr val="tx2"/>
                </a:solidFill>
              </a:rPr>
              <a:t>“</a:t>
            </a:r>
            <a:endParaRPr lang="en-US" sz="8000">
              <a:solidFill>
                <a:schemeClr val="tx2"/>
              </a:solidFill>
            </a:endParaRPr>
          </a:p>
        </p:txBody>
      </p:sp>
      <p:pic>
        <p:nvPicPr>
          <p:cNvPr id="10" name="Picture 4" descr="OWASP SAMM">
            <a:extLst>
              <a:ext uri="{FF2B5EF4-FFF2-40B4-BE49-F238E27FC236}">
                <a16:creationId xmlns:a16="http://schemas.microsoft.com/office/drawing/2014/main" id="{B0337ADF-79BC-517A-1B35-0C2619505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24" y="6045247"/>
            <a:ext cx="1337290" cy="40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3913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6D1CA6-C277-382B-6F02-FF383BB6E1DD}"/>
              </a:ext>
            </a:extLst>
          </p:cNvPr>
          <p:cNvPicPr>
            <a:picLocks noGrp="1" noChangeAspect="1"/>
          </p:cNvPicPr>
          <p:nvPr>
            <p:ph type="pic" idx="1"/>
          </p:nvPr>
        </p:nvPicPr>
        <p:blipFill>
          <a:blip r:embed="rId2"/>
          <a:srcRect l="151" r="151"/>
          <a:stretch/>
        </p:blipFill>
        <p:spPr>
          <a:xfrm>
            <a:off x="0" y="1"/>
            <a:ext cx="12193258" cy="6857999"/>
          </a:xfrm>
        </p:spPr>
      </p:pic>
      <p:sp>
        <p:nvSpPr>
          <p:cNvPr id="4" name="Text Placeholder 3">
            <a:extLst>
              <a:ext uri="{FF2B5EF4-FFF2-40B4-BE49-F238E27FC236}">
                <a16:creationId xmlns:a16="http://schemas.microsoft.com/office/drawing/2014/main" id="{AC0EFB72-CD1E-87F5-2901-A2E8451F71F2}"/>
              </a:ext>
            </a:extLst>
          </p:cNvPr>
          <p:cNvSpPr>
            <a:spLocks noGrp="1"/>
          </p:cNvSpPr>
          <p:nvPr>
            <p:ph type="body" sz="half" idx="2"/>
          </p:nvPr>
        </p:nvSpPr>
        <p:spPr>
          <a:xfrm>
            <a:off x="306387" y="2969129"/>
            <a:ext cx="7419359" cy="2897361"/>
          </a:xfrm>
        </p:spPr>
        <p:txBody>
          <a:bodyPr vert="horz" lIns="91440" tIns="45720" rIns="91440" bIns="45720" rtlCol="0" anchor="b">
            <a:normAutofit/>
          </a:bodyPr>
          <a:lstStyle/>
          <a:p>
            <a:r>
              <a:rPr lang="en-GB" sz="2400" b="1">
                <a:solidFill>
                  <a:schemeClr val="bg1"/>
                </a:solidFill>
              </a:rPr>
              <a:t>Part of the reason sophisticated bot attacks can be hard to stop is due to the complexity inherent in intelligent bots… reactive fraud solutions that rely on known patterns and historical data are fairly ineffective, because fraudsters use AI to evade detection and present signals meant to deceive most bot detection systems.</a:t>
            </a:r>
          </a:p>
          <a:p>
            <a:r>
              <a:rPr lang="en-GB" sz="1200">
                <a:solidFill>
                  <a:schemeClr val="bg1"/>
                </a:solidFill>
              </a:rPr>
              <a:t>The Intelligent Bot Revolution: What Businesses Need To Know</a:t>
            </a:r>
          </a:p>
        </p:txBody>
      </p:sp>
      <p:sp>
        <p:nvSpPr>
          <p:cNvPr id="9" name="Title 2">
            <a:extLst>
              <a:ext uri="{FF2B5EF4-FFF2-40B4-BE49-F238E27FC236}">
                <a16:creationId xmlns:a16="http://schemas.microsoft.com/office/drawing/2014/main" id="{EB30B6DE-12D3-48D4-FE0F-E83F7905DAF8}"/>
              </a:ext>
            </a:extLst>
          </p:cNvPr>
          <p:cNvSpPr>
            <a:spLocks noGrp="1"/>
          </p:cNvSpPr>
          <p:nvPr>
            <p:ph type="title"/>
          </p:nvPr>
        </p:nvSpPr>
        <p:spPr>
          <a:xfrm>
            <a:off x="208183" y="-97542"/>
            <a:ext cx="2133802" cy="2075161"/>
          </a:xfrm>
        </p:spPr>
        <p:txBody>
          <a:bodyPr>
            <a:noAutofit/>
          </a:bodyPr>
          <a:lstStyle/>
          <a:p>
            <a:pPr>
              <a:lnSpc>
                <a:spcPct val="100000"/>
              </a:lnSpc>
            </a:pPr>
            <a:r>
              <a:rPr lang="en-US" sz="16100">
                <a:solidFill>
                  <a:schemeClr val="tx2"/>
                </a:solidFill>
              </a:rPr>
              <a:t>“</a:t>
            </a:r>
            <a:endParaRPr lang="en-US" sz="8000">
              <a:solidFill>
                <a:schemeClr val="tx2"/>
              </a:solidFill>
            </a:endParaRPr>
          </a:p>
        </p:txBody>
      </p:sp>
      <p:pic>
        <p:nvPicPr>
          <p:cNvPr id="3" name="Picture 6" descr="Forbes Logo PNG with Transparent Background">
            <a:extLst>
              <a:ext uri="{FF2B5EF4-FFF2-40B4-BE49-F238E27FC236}">
                <a16:creationId xmlns:a16="http://schemas.microsoft.com/office/drawing/2014/main" id="{89A359C4-7BEA-D549-8E64-FF4B2DCF8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24" y="6045247"/>
            <a:ext cx="1650710" cy="413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3517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4337E-2436-61B0-8D76-99BA46E9579A}"/>
            </a:ext>
          </a:extLst>
        </p:cNvPr>
        <p:cNvGrpSpPr/>
        <p:nvPr/>
      </p:nvGrpSpPr>
      <p:grpSpPr>
        <a:xfrm>
          <a:off x="0" y="0"/>
          <a:ext cx="0" cy="0"/>
          <a:chOff x="0" y="0"/>
          <a:chExt cx="0" cy="0"/>
        </a:xfrm>
      </p:grpSpPr>
      <p:pic>
        <p:nvPicPr>
          <p:cNvPr id="5" name="Picture Placeholder 4" descr="A cube shaped building with many squares&#10;&#10;Description automatically generated">
            <a:extLst>
              <a:ext uri="{FF2B5EF4-FFF2-40B4-BE49-F238E27FC236}">
                <a16:creationId xmlns:a16="http://schemas.microsoft.com/office/drawing/2014/main" id="{A5A3E225-BFEB-FE34-AFFA-476DC380B659}"/>
              </a:ext>
            </a:extLst>
          </p:cNvPr>
          <p:cNvPicPr>
            <a:picLocks noGrp="1" noChangeAspect="1"/>
          </p:cNvPicPr>
          <p:nvPr>
            <p:ph type="pic" idx="1"/>
          </p:nvPr>
        </p:nvPicPr>
        <p:blipFill>
          <a:blip r:embed="rId2"/>
          <a:srcRect t="2333" b="2333"/>
          <a:stretch/>
        </p:blipFill>
        <p:spPr>
          <a:xfrm>
            <a:off x="0" y="1"/>
            <a:ext cx="12193258" cy="6857999"/>
          </a:xfrm>
        </p:spPr>
      </p:pic>
      <p:sp>
        <p:nvSpPr>
          <p:cNvPr id="4" name="Text Placeholder 3">
            <a:extLst>
              <a:ext uri="{FF2B5EF4-FFF2-40B4-BE49-F238E27FC236}">
                <a16:creationId xmlns:a16="http://schemas.microsoft.com/office/drawing/2014/main" id="{723C7094-6D20-7DF6-5F7D-3762CA811DAA}"/>
              </a:ext>
            </a:extLst>
          </p:cNvPr>
          <p:cNvSpPr>
            <a:spLocks noGrp="1"/>
          </p:cNvSpPr>
          <p:nvPr>
            <p:ph type="body" sz="half" idx="2"/>
          </p:nvPr>
        </p:nvSpPr>
        <p:spPr>
          <a:xfrm>
            <a:off x="306388" y="1897925"/>
            <a:ext cx="9100025" cy="4063816"/>
          </a:xfrm>
        </p:spPr>
        <p:txBody>
          <a:bodyPr vert="horz" lIns="91440" tIns="45720" rIns="91440" bIns="45720" rtlCol="0" anchor="b">
            <a:normAutofit/>
          </a:bodyPr>
          <a:lstStyle/>
          <a:p>
            <a:r>
              <a:rPr lang="en-GB" sz="2000" b="1" dirty="0">
                <a:solidFill>
                  <a:schemeClr val="bg1"/>
                </a:solidFill>
                <a:latin typeface="Arial"/>
                <a:cs typeface="Arial"/>
              </a:rPr>
              <a:t>User and entity behaviour analytics (UEBA) is a cybersecurity solution that uses algorithms and machine learning to detect anomalies in the behaviour of users in a corporate network and the routers, servers, and endpoints in that network.</a:t>
            </a:r>
          </a:p>
          <a:p>
            <a:r>
              <a:rPr lang="en-GB" sz="2000" b="1" dirty="0">
                <a:solidFill>
                  <a:schemeClr val="bg1"/>
                </a:solidFill>
                <a:latin typeface="Arial"/>
                <a:cs typeface="Arial"/>
              </a:rPr>
              <a:t>Traditional security products, such as web gateways, firewalls, intrusion detection and prevention tools, and encryption products like virtual private networks (VPNs) are no longer able to protect an organisation against intrusion. Sophisticated cyber attackers will find a way to enter a system in some way, and detection even of the seemingly smallest anomaly is crucial. </a:t>
            </a:r>
          </a:p>
          <a:p>
            <a:r>
              <a:rPr lang="en-US" sz="1200" dirty="0">
                <a:solidFill>
                  <a:schemeClr val="bg1"/>
                </a:solidFill>
                <a:latin typeface="Arial"/>
                <a:cs typeface="Arial"/>
                <a:hlinkClick r:id="rId3">
                  <a:extLst>
                    <a:ext uri="{A12FA001-AC4F-418D-AE19-62706E023703}">
                      <ahyp:hlinkClr xmlns:ahyp="http://schemas.microsoft.com/office/drawing/2018/hyperlinkcolor" val="tx"/>
                    </a:ext>
                  </a:extLst>
                </a:hlinkClick>
              </a:rPr>
              <a:t>https://www.fortinet.com/resources/cyberglossary/what-is-ueba</a:t>
            </a:r>
          </a:p>
        </p:txBody>
      </p:sp>
      <p:sp>
        <p:nvSpPr>
          <p:cNvPr id="9" name="Title 2">
            <a:extLst>
              <a:ext uri="{FF2B5EF4-FFF2-40B4-BE49-F238E27FC236}">
                <a16:creationId xmlns:a16="http://schemas.microsoft.com/office/drawing/2014/main" id="{004773E3-09C1-22C9-A3C8-9DE8141BCC82}"/>
              </a:ext>
            </a:extLst>
          </p:cNvPr>
          <p:cNvSpPr>
            <a:spLocks noGrp="1"/>
          </p:cNvSpPr>
          <p:nvPr>
            <p:ph type="title"/>
          </p:nvPr>
        </p:nvSpPr>
        <p:spPr>
          <a:xfrm>
            <a:off x="208183" y="-97542"/>
            <a:ext cx="2133802" cy="1741787"/>
          </a:xfrm>
        </p:spPr>
        <p:txBody>
          <a:bodyPr>
            <a:noAutofit/>
          </a:bodyPr>
          <a:lstStyle/>
          <a:p>
            <a:pPr>
              <a:lnSpc>
                <a:spcPct val="100000"/>
              </a:lnSpc>
            </a:pPr>
            <a:r>
              <a:rPr lang="en-US" sz="16100">
                <a:solidFill>
                  <a:schemeClr val="tx2"/>
                </a:solidFill>
              </a:rPr>
              <a:t>“</a:t>
            </a:r>
            <a:endParaRPr lang="en-US" sz="8000">
              <a:solidFill>
                <a:schemeClr val="tx2"/>
              </a:solidFill>
            </a:endParaRPr>
          </a:p>
        </p:txBody>
      </p:sp>
      <p:pic>
        <p:nvPicPr>
          <p:cNvPr id="3" name="Picture 2" descr="A white letter on a black background&#10;&#10;Description automatically generated">
            <a:extLst>
              <a:ext uri="{FF2B5EF4-FFF2-40B4-BE49-F238E27FC236}">
                <a16:creationId xmlns:a16="http://schemas.microsoft.com/office/drawing/2014/main" id="{21561659-AED1-72C6-E060-3A2655DA6962}"/>
              </a:ext>
            </a:extLst>
          </p:cNvPr>
          <p:cNvPicPr>
            <a:picLocks noChangeAspect="1"/>
          </p:cNvPicPr>
          <p:nvPr/>
        </p:nvPicPr>
        <p:blipFill>
          <a:blip r:embed="rId4"/>
          <a:stretch>
            <a:fillRect/>
          </a:stretch>
        </p:blipFill>
        <p:spPr>
          <a:xfrm>
            <a:off x="404813" y="6218873"/>
            <a:ext cx="2085975" cy="257175"/>
          </a:xfrm>
          <a:prstGeom prst="rect">
            <a:avLst/>
          </a:prstGeom>
        </p:spPr>
      </p:pic>
    </p:spTree>
    <p:extLst>
      <p:ext uri="{BB962C8B-B14F-4D97-AF65-F5344CB8AC3E}">
        <p14:creationId xmlns:p14="http://schemas.microsoft.com/office/powerpoint/2010/main" val="2784090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VTN">
      <a:dk1>
        <a:srgbClr val="201728"/>
      </a:dk1>
      <a:lt1>
        <a:srgbClr val="FFFFFF"/>
      </a:lt1>
      <a:dk2>
        <a:srgbClr val="662C91"/>
      </a:dk2>
      <a:lt2>
        <a:srgbClr val="F3F3F3"/>
      </a:lt2>
      <a:accent1>
        <a:srgbClr val="068DD7"/>
      </a:accent1>
      <a:accent2>
        <a:srgbClr val="49B65B"/>
      </a:accent2>
      <a:accent3>
        <a:srgbClr val="EA6F3E"/>
      </a:accent3>
      <a:accent4>
        <a:srgbClr val="E22837"/>
      </a:accent4>
      <a:accent5>
        <a:srgbClr val="1F1F1F"/>
      </a:accent5>
      <a:accent6>
        <a:srgbClr val="70AD47"/>
      </a:accent6>
      <a:hlink>
        <a:srgbClr val="662C91"/>
      </a:hlink>
      <a:folHlink>
        <a:srgbClr val="662C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600D997044DC46B7318C6448B7FDB1" ma:contentTypeVersion="15" ma:contentTypeDescription="Create a new document." ma:contentTypeScope="" ma:versionID="a04076674e5eaf0adcd9b265d3b29151">
  <xsd:schema xmlns:xsd="http://www.w3.org/2001/XMLSchema" xmlns:xs="http://www.w3.org/2001/XMLSchema" xmlns:p="http://schemas.microsoft.com/office/2006/metadata/properties" xmlns:ns2="45af629e-efe6-43ac-834a-67be95446d18" xmlns:ns3="29531945-3cfa-4300-8eef-45ff1f0be6d6" targetNamespace="http://schemas.microsoft.com/office/2006/metadata/properties" ma:root="true" ma:fieldsID="aa43a380100904391aaa361b7532462d" ns2:_="" ns3:_="">
    <xsd:import namespace="45af629e-efe6-43ac-834a-67be95446d18"/>
    <xsd:import namespace="29531945-3cfa-4300-8eef-45ff1f0be6d6"/>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f629e-efe6-43ac-834a-67be95446d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0911d5a-0f9a-483c-b0d1-4b3d668e17e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531945-3cfa-4300-8eef-45ff1f0be6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b028288-5a84-4793-b28f-80b98a31c88d}" ma:internalName="TaxCatchAll" ma:showField="CatchAllData" ma:web="29531945-3cfa-4300-8eef-45ff1f0be6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9531945-3cfa-4300-8eef-45ff1f0be6d6" xsi:nil="true"/>
    <lcf76f155ced4ddcb4097134ff3c332f xmlns="45af629e-efe6-43ac-834a-67be95446d18">
      <Terms xmlns="http://schemas.microsoft.com/office/infopath/2007/PartnerControls"/>
    </lcf76f155ced4ddcb4097134ff3c332f>
    <SharedWithUsers xmlns="29531945-3cfa-4300-8eef-45ff1f0be6d6">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FC28D0-B2A4-4156-838F-5EF46FCB9A59}">
  <ds:schemaRefs>
    <ds:schemaRef ds:uri="29531945-3cfa-4300-8eef-45ff1f0be6d6"/>
    <ds:schemaRef ds:uri="45af629e-efe6-43ac-834a-67be95446d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C84F7DC-3E84-4A2D-B8B1-FC80B896D26B}">
  <ds:schemaRefs>
    <ds:schemaRef ds:uri="http://schemas.microsoft.com/office/infopath/2007/PartnerControls"/>
    <ds:schemaRef ds:uri="http://purl.org/dc/dcmitype/"/>
    <ds:schemaRef ds:uri="45af629e-efe6-43ac-834a-67be95446d18"/>
    <ds:schemaRef ds:uri="http://schemas.microsoft.com/office/2006/documentManagement/types"/>
    <ds:schemaRef ds:uri="http://www.w3.org/XML/1998/namespace"/>
    <ds:schemaRef ds:uri="http://schemas.microsoft.com/office/2006/metadata/properties"/>
    <ds:schemaRef ds:uri="http://purl.org/dc/elements/1.1/"/>
    <ds:schemaRef ds:uri="http://schemas.openxmlformats.org/package/2006/metadata/core-properties"/>
    <ds:schemaRef ds:uri="29531945-3cfa-4300-8eef-45ff1f0be6d6"/>
    <ds:schemaRef ds:uri="http://purl.org/dc/terms/"/>
  </ds:schemaRefs>
</ds:datastoreItem>
</file>

<file path=customXml/itemProps3.xml><?xml version="1.0" encoding="utf-8"?>
<ds:datastoreItem xmlns:ds="http://schemas.openxmlformats.org/officeDocument/2006/customXml" ds:itemID="{E84F1DDC-E596-42E3-94BF-F12279F15E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1374</TotalTime>
  <Words>1584</Words>
  <Application>Microsoft Macintosh PowerPoint</Application>
  <PresentationFormat>Widescreen</PresentationFormat>
  <Paragraphs>150</Paragraphs>
  <Slides>29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Plus Jakarta Sans</vt:lpstr>
      <vt:lpstr>Verdana</vt:lpstr>
      <vt:lpstr>Office Theme</vt:lpstr>
      <vt:lpstr>Stopping Malicious Bots Others Don’t</vt:lpstr>
      <vt:lpstr>Who We Are  &amp; What We Do</vt:lpstr>
      <vt:lpstr>Who We Are &amp; What We Do</vt:lpstr>
      <vt:lpstr>Award-winning  protection</vt:lpstr>
      <vt:lpstr>The Bot Problem</vt:lpstr>
      <vt:lpstr>The scale of the problem</vt:lpstr>
      <vt:lpstr>“</vt:lpstr>
      <vt:lpstr>“</vt:lpstr>
      <vt:lpstr>“</vt:lpstr>
      <vt:lpstr>The Veracity  Protection Platform</vt:lpstr>
      <vt:lpstr>The Veracity Protection Platform</vt:lpstr>
      <vt:lpstr>Introducing  abbi</vt:lpstr>
      <vt:lpstr>What are malicious bots doing?</vt:lpstr>
      <vt:lpstr>How Veracity Works</vt:lpstr>
      <vt:lpstr>Security Mesh Position</vt:lpstr>
      <vt:lpstr>Product   Benefits</vt:lpstr>
      <vt:lpstr>Planet  protection included</vt:lpstr>
      <vt:lpstr>Pricing made for humans</vt:lpstr>
      <vt:lpstr>Platform screenshots</vt:lpstr>
      <vt:lpstr>PowerPoint Presentation</vt:lpstr>
      <vt:lpstr>PowerPoint Presentation</vt:lpstr>
      <vt:lpstr>Benefits of blocking bots</vt:lpstr>
      <vt:lpstr>Benefits of blocking bots in your   ads</vt:lpstr>
      <vt:lpstr>Benefits of blocking bots on your   website or app</vt:lpstr>
      <vt:lpstr>Customer comments</vt:lpstr>
      <vt:lpstr>Clients</vt:lpstr>
      <vt:lpstr>“</vt:lpstr>
      <vt:lpstr>“</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Bot Defense Experts</dc:title>
  <dc:creator>Nick Pomeroy</dc:creator>
  <cp:lastModifiedBy>Nick Pomeroy</cp:lastModifiedBy>
  <cp:revision>8</cp:revision>
  <dcterms:created xsi:type="dcterms:W3CDTF">2023-11-06T09:49:34Z</dcterms:created>
  <dcterms:modified xsi:type="dcterms:W3CDTF">2024-11-19T09:56:41Z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0x010100BC600D997044DC46B7318C6448B7FDB1</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