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733" r:id="rId5"/>
    <p:sldId id="856" r:id="rId6"/>
    <p:sldId id="874" r:id="rId7"/>
    <p:sldId id="873" r:id="rId8"/>
    <p:sldId id="875" r:id="rId9"/>
    <p:sldId id="870" r:id="rId10"/>
    <p:sldId id="859" r:id="rId11"/>
    <p:sldId id="888" r:id="rId12"/>
    <p:sldId id="889" r:id="rId13"/>
    <p:sldId id="894" r:id="rId14"/>
    <p:sldId id="830" r:id="rId15"/>
    <p:sldId id="841" r:id="rId16"/>
    <p:sldId id="890" r:id="rId17"/>
    <p:sldId id="893" r:id="rId18"/>
    <p:sldId id="834" r:id="rId19"/>
    <p:sldId id="715" r:id="rId20"/>
    <p:sldId id="853" r:id="rId21"/>
    <p:sldId id="877" r:id="rId22"/>
    <p:sldId id="879" r:id="rId23"/>
    <p:sldId id="883" r:id="rId24"/>
    <p:sldId id="892" r:id="rId25"/>
    <p:sldId id="832" r:id="rId26"/>
    <p:sldId id="824" r:id="rId27"/>
    <p:sldId id="852" r:id="rId28"/>
    <p:sldId id="828" r:id="rId29"/>
    <p:sldId id="25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F1F1F"/>
    <a:srgbClr val="B7B7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AE578D-5146-DC4A-94DD-074724941F96}" v="1" dt="2024-09-16T07:28:56.6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87"/>
    <p:restoredTop sz="94658"/>
  </p:normalViewPr>
  <p:slideViewPr>
    <p:cSldViewPr snapToGrid="0">
      <p:cViewPr varScale="1">
        <p:scale>
          <a:sx n="118" d="100"/>
          <a:sy n="118" d="100"/>
        </p:scale>
        <p:origin x="240"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Pomeroy" userId="S::nick.pomeroy@vtn.live::91454848-a191-4d33-b09c-9a87bc973966" providerId="AD" clId="Web-{1621C00F-6658-2AA0-5232-3B5E89AB71CD}"/>
    <pc:docChg chg="modSld">
      <pc:chgData name="Nick Pomeroy" userId="S::nick.pomeroy@vtn.live::91454848-a191-4d33-b09c-9a87bc973966" providerId="AD" clId="Web-{1621C00F-6658-2AA0-5232-3B5E89AB71CD}" dt="2024-08-06T11:24:34.599" v="35" actId="20577"/>
      <pc:docMkLst>
        <pc:docMk/>
      </pc:docMkLst>
      <pc:sldChg chg="addSp delSp modSp">
        <pc:chgData name="Nick Pomeroy" userId="S::nick.pomeroy@vtn.live::91454848-a191-4d33-b09c-9a87bc973966" providerId="AD" clId="Web-{1621C00F-6658-2AA0-5232-3B5E89AB71CD}" dt="2024-08-06T11:24:34.599" v="35" actId="20577"/>
        <pc:sldMkLst>
          <pc:docMk/>
          <pc:sldMk cId="1931421445" sldId="824"/>
        </pc:sldMkLst>
        <pc:spChg chg="mod">
          <ac:chgData name="Nick Pomeroy" userId="S::nick.pomeroy@vtn.live::91454848-a191-4d33-b09c-9a87bc973966" providerId="AD" clId="Web-{1621C00F-6658-2AA0-5232-3B5E89AB71CD}" dt="2024-08-06T11:24:34.599" v="35" actId="20577"/>
          <ac:spMkLst>
            <pc:docMk/>
            <pc:sldMk cId="1931421445" sldId="824"/>
            <ac:spMk id="2" creationId="{27E06875-B8C1-147B-0716-CE179AD75445}"/>
          </ac:spMkLst>
        </pc:spChg>
        <pc:spChg chg="add del mod">
          <ac:chgData name="Nick Pomeroy" userId="S::nick.pomeroy@vtn.live::91454848-a191-4d33-b09c-9a87bc973966" providerId="AD" clId="Web-{1621C00F-6658-2AA0-5232-3B5E89AB71CD}" dt="2024-08-06T11:24:31.912" v="34"/>
          <ac:spMkLst>
            <pc:docMk/>
            <pc:sldMk cId="1931421445" sldId="824"/>
            <ac:spMk id="4" creationId="{C2A749F7-CC9E-5C79-5250-3705387E4E92}"/>
          </ac:spMkLst>
        </pc:spChg>
      </pc:sldChg>
    </pc:docChg>
  </pc:docChgLst>
  <pc:docChgLst>
    <pc:chgData name="Stewart Boutcher" userId="61e5164d-c265-4028-bdda-99feaf02c1a4" providerId="ADAL" clId="{C6BBFC71-6F6A-4CED-8E71-7D2E0E2A931D}"/>
    <pc:docChg chg="custSel modSld">
      <pc:chgData name="Stewart Boutcher" userId="61e5164d-c265-4028-bdda-99feaf02c1a4" providerId="ADAL" clId="{C6BBFC71-6F6A-4CED-8E71-7D2E0E2A931D}" dt="2024-09-10T02:59:46.918" v="56"/>
      <pc:docMkLst>
        <pc:docMk/>
      </pc:docMkLst>
      <pc:sldChg chg="modTransition">
        <pc:chgData name="Stewart Boutcher" userId="61e5164d-c265-4028-bdda-99feaf02c1a4" providerId="ADAL" clId="{C6BBFC71-6F6A-4CED-8E71-7D2E0E2A931D}" dt="2024-09-10T02:59:28.011" v="52"/>
        <pc:sldMkLst>
          <pc:docMk/>
          <pc:sldMk cId="1814788606" sldId="715"/>
        </pc:sldMkLst>
      </pc:sldChg>
      <pc:sldChg chg="modTransition">
        <pc:chgData name="Stewart Boutcher" userId="61e5164d-c265-4028-bdda-99feaf02c1a4" providerId="ADAL" clId="{C6BBFC71-6F6A-4CED-8E71-7D2E0E2A931D}" dt="2024-09-10T02:59:41.698" v="54"/>
        <pc:sldMkLst>
          <pc:docMk/>
          <pc:sldMk cId="1931421445" sldId="824"/>
        </pc:sldMkLst>
      </pc:sldChg>
      <pc:sldChg chg="modTransition">
        <pc:chgData name="Stewart Boutcher" userId="61e5164d-c265-4028-bdda-99feaf02c1a4" providerId="ADAL" clId="{C6BBFC71-6F6A-4CED-8E71-7D2E0E2A931D}" dt="2024-09-10T02:59:46.918" v="56"/>
        <pc:sldMkLst>
          <pc:docMk/>
          <pc:sldMk cId="4167280152" sldId="828"/>
        </pc:sldMkLst>
      </pc:sldChg>
      <pc:sldChg chg="modTransition">
        <pc:chgData name="Stewart Boutcher" userId="61e5164d-c265-4028-bdda-99feaf02c1a4" providerId="ADAL" clId="{C6BBFC71-6F6A-4CED-8E71-7D2E0E2A931D}" dt="2024-09-10T02:59:18.537" v="49"/>
        <pc:sldMkLst>
          <pc:docMk/>
          <pc:sldMk cId="989362925" sldId="830"/>
        </pc:sldMkLst>
      </pc:sldChg>
      <pc:sldChg chg="modTransition">
        <pc:chgData name="Stewart Boutcher" userId="61e5164d-c265-4028-bdda-99feaf02c1a4" providerId="ADAL" clId="{C6BBFC71-6F6A-4CED-8E71-7D2E0E2A931D}" dt="2024-09-10T02:59:38.898" v="53"/>
        <pc:sldMkLst>
          <pc:docMk/>
          <pc:sldMk cId="2528481845" sldId="832"/>
        </pc:sldMkLst>
      </pc:sldChg>
      <pc:sldChg chg="modTransition">
        <pc:chgData name="Stewart Boutcher" userId="61e5164d-c265-4028-bdda-99feaf02c1a4" providerId="ADAL" clId="{C6BBFC71-6F6A-4CED-8E71-7D2E0E2A931D}" dt="2024-09-10T02:59:26.142" v="51"/>
        <pc:sldMkLst>
          <pc:docMk/>
          <pc:sldMk cId="1505269323" sldId="834"/>
        </pc:sldMkLst>
      </pc:sldChg>
      <pc:sldChg chg="modTransition">
        <pc:chgData name="Stewart Boutcher" userId="61e5164d-c265-4028-bdda-99feaf02c1a4" providerId="ADAL" clId="{C6BBFC71-6F6A-4CED-8E71-7D2E0E2A931D}" dt="2024-09-10T02:59:20.875" v="50"/>
        <pc:sldMkLst>
          <pc:docMk/>
          <pc:sldMk cId="3809923032" sldId="841"/>
        </pc:sldMkLst>
      </pc:sldChg>
      <pc:sldChg chg="modSp mod">
        <pc:chgData name="Stewart Boutcher" userId="61e5164d-c265-4028-bdda-99feaf02c1a4" providerId="ADAL" clId="{C6BBFC71-6F6A-4CED-8E71-7D2E0E2A931D}" dt="2024-08-14T11:19:30.941" v="44" actId="27636"/>
        <pc:sldMkLst>
          <pc:docMk/>
          <pc:sldMk cId="3722720707" sldId="850"/>
        </pc:sldMkLst>
        <pc:spChg chg="mod">
          <ac:chgData name="Stewart Boutcher" userId="61e5164d-c265-4028-bdda-99feaf02c1a4" providerId="ADAL" clId="{C6BBFC71-6F6A-4CED-8E71-7D2E0E2A931D}" dt="2024-08-14T11:19:30.941" v="44" actId="27636"/>
          <ac:spMkLst>
            <pc:docMk/>
            <pc:sldMk cId="3722720707" sldId="850"/>
            <ac:spMk id="2" creationId="{FB68B038-DD51-8678-6D7C-6DF3061DDB9C}"/>
          </ac:spMkLst>
        </pc:spChg>
      </pc:sldChg>
      <pc:sldChg chg="modTransition">
        <pc:chgData name="Stewart Boutcher" userId="61e5164d-c265-4028-bdda-99feaf02c1a4" providerId="ADAL" clId="{C6BBFC71-6F6A-4CED-8E71-7D2E0E2A931D}" dt="2024-09-10T02:59:44.815" v="55"/>
        <pc:sldMkLst>
          <pc:docMk/>
          <pc:sldMk cId="376725470" sldId="852"/>
        </pc:sldMkLst>
      </pc:sldChg>
      <pc:sldChg chg="modTransition">
        <pc:chgData name="Stewart Boutcher" userId="61e5164d-c265-4028-bdda-99feaf02c1a4" providerId="ADAL" clId="{C6BBFC71-6F6A-4CED-8E71-7D2E0E2A931D}" dt="2024-09-10T02:59:02.885" v="46"/>
        <pc:sldMkLst>
          <pc:docMk/>
          <pc:sldMk cId="3422867520" sldId="856"/>
        </pc:sldMkLst>
      </pc:sldChg>
      <pc:sldChg chg="modTransition">
        <pc:chgData name="Stewart Boutcher" userId="61e5164d-c265-4028-bdda-99feaf02c1a4" providerId="ADAL" clId="{C6BBFC71-6F6A-4CED-8E71-7D2E0E2A931D}" dt="2024-09-10T02:59:10.089" v="47"/>
        <pc:sldMkLst>
          <pc:docMk/>
          <pc:sldMk cId="4270831289" sldId="859"/>
        </pc:sldMkLst>
      </pc:sldChg>
      <pc:sldChg chg="modTransition">
        <pc:chgData name="Stewart Boutcher" userId="61e5164d-c265-4028-bdda-99feaf02c1a4" providerId="ADAL" clId="{C6BBFC71-6F6A-4CED-8E71-7D2E0E2A931D}" dt="2024-09-10T02:58:52.818" v="45"/>
        <pc:sldMkLst>
          <pc:docMk/>
          <pc:sldMk cId="2956672591" sldId="873"/>
        </pc:sldMkLst>
      </pc:sldChg>
      <pc:sldChg chg="modTransition">
        <pc:chgData name="Stewart Boutcher" userId="61e5164d-c265-4028-bdda-99feaf02c1a4" providerId="ADAL" clId="{C6BBFC71-6F6A-4CED-8E71-7D2E0E2A931D}" dt="2024-09-10T02:59:15.760" v="48"/>
        <pc:sldMkLst>
          <pc:docMk/>
          <pc:sldMk cId="3979963532" sldId="894"/>
        </pc:sldMkLst>
      </pc:sldChg>
    </pc:docChg>
  </pc:docChgLst>
  <pc:docChgLst>
    <pc:chgData name="Nick Pomeroy" userId="S::nick.pomeroy@vtn.live::91454848-a191-4d33-b09c-9a87bc973966" providerId="AD" clId="Web-{34C10451-3923-4A80-1241-A36BF4B1F45E}"/>
    <pc:docChg chg="delSld">
      <pc:chgData name="Nick Pomeroy" userId="S::nick.pomeroy@vtn.live::91454848-a191-4d33-b09c-9a87bc973966" providerId="AD" clId="Web-{34C10451-3923-4A80-1241-A36BF4B1F45E}" dt="2024-08-14T12:22:48.105" v="0"/>
      <pc:docMkLst>
        <pc:docMk/>
      </pc:docMkLst>
      <pc:sldChg chg="del">
        <pc:chgData name="Nick Pomeroy" userId="S::nick.pomeroy@vtn.live::91454848-a191-4d33-b09c-9a87bc973966" providerId="AD" clId="Web-{34C10451-3923-4A80-1241-A36BF4B1F45E}" dt="2024-08-14T12:22:48.105" v="0"/>
        <pc:sldMkLst>
          <pc:docMk/>
          <pc:sldMk cId="1303713241" sldId="857"/>
        </pc:sldMkLst>
      </pc:sldChg>
    </pc:docChg>
  </pc:docChgLst>
  <pc:docChgLst>
    <pc:chgData name="Nick Pomeroy" userId="91454848-a191-4d33-b09c-9a87bc973966" providerId="ADAL" clId="{7006C275-B55D-C74D-97F2-6035D9C09D9D}"/>
    <pc:docChg chg="undo custSel addSld delSld modSld sldOrd">
      <pc:chgData name="Nick Pomeroy" userId="91454848-a191-4d33-b09c-9a87bc973966" providerId="ADAL" clId="{7006C275-B55D-C74D-97F2-6035D9C09D9D}" dt="2024-08-07T12:18:28.257" v="2318" actId="167"/>
      <pc:docMkLst>
        <pc:docMk/>
      </pc:docMkLst>
      <pc:sldChg chg="modSp add mod modTransition">
        <pc:chgData name="Nick Pomeroy" userId="91454848-a191-4d33-b09c-9a87bc973966" providerId="ADAL" clId="{7006C275-B55D-C74D-97F2-6035D9C09D9D}" dt="2024-08-07T10:27:30.675" v="1899" actId="27636"/>
        <pc:sldMkLst>
          <pc:docMk/>
          <pc:sldMk cId="1791814393" sldId="256"/>
        </pc:sldMkLst>
        <pc:spChg chg="mod">
          <ac:chgData name="Nick Pomeroy" userId="91454848-a191-4d33-b09c-9a87bc973966" providerId="ADAL" clId="{7006C275-B55D-C74D-97F2-6035D9C09D9D}" dt="2024-08-07T10:27:30.675" v="1899" actId="27636"/>
          <ac:spMkLst>
            <pc:docMk/>
            <pc:sldMk cId="1791814393" sldId="256"/>
            <ac:spMk id="3" creationId="{AFB409F8-D944-4054-F294-24696E51FE42}"/>
          </ac:spMkLst>
        </pc:spChg>
      </pc:sldChg>
      <pc:sldChg chg="modSp mod">
        <pc:chgData name="Nick Pomeroy" userId="91454848-a191-4d33-b09c-9a87bc973966" providerId="ADAL" clId="{7006C275-B55D-C74D-97F2-6035D9C09D9D}" dt="2024-08-07T10:44:16.447" v="2260" actId="1076"/>
        <pc:sldMkLst>
          <pc:docMk/>
          <pc:sldMk cId="2489098503" sldId="712"/>
        </pc:sldMkLst>
        <pc:spChg chg="mod">
          <ac:chgData name="Nick Pomeroy" userId="91454848-a191-4d33-b09c-9a87bc973966" providerId="ADAL" clId="{7006C275-B55D-C74D-97F2-6035D9C09D9D}" dt="2024-08-07T10:44:12.705" v="2257" actId="14100"/>
          <ac:spMkLst>
            <pc:docMk/>
            <pc:sldMk cId="2489098503" sldId="712"/>
            <ac:spMk id="8" creationId="{DA1C0877-83D3-3DDF-D59E-F1E9CD574BE9}"/>
          </ac:spMkLst>
        </pc:spChg>
        <pc:spChg chg="mod">
          <ac:chgData name="Nick Pomeroy" userId="91454848-a191-4d33-b09c-9a87bc973966" providerId="ADAL" clId="{7006C275-B55D-C74D-97F2-6035D9C09D9D}" dt="2024-08-07T10:44:15.367" v="2258" actId="14100"/>
          <ac:spMkLst>
            <pc:docMk/>
            <pc:sldMk cId="2489098503" sldId="712"/>
            <ac:spMk id="23" creationId="{1C098E3D-A1FB-F63C-72BD-D72CB6BA1452}"/>
          </ac:spMkLst>
        </pc:spChg>
        <pc:picChg chg="mod">
          <ac:chgData name="Nick Pomeroy" userId="91454848-a191-4d33-b09c-9a87bc973966" providerId="ADAL" clId="{7006C275-B55D-C74D-97F2-6035D9C09D9D}" dt="2024-08-07T10:44:16.447" v="2260" actId="1076"/>
          <ac:picMkLst>
            <pc:docMk/>
            <pc:sldMk cId="2489098503" sldId="712"/>
            <ac:picMk id="6" creationId="{EB0962A5-6546-3841-BBF5-6C863E1B3558}"/>
          </ac:picMkLst>
        </pc:picChg>
      </pc:sldChg>
      <pc:sldChg chg="modSp mod">
        <pc:chgData name="Nick Pomeroy" userId="91454848-a191-4d33-b09c-9a87bc973966" providerId="ADAL" clId="{7006C275-B55D-C74D-97F2-6035D9C09D9D}" dt="2024-08-07T10:30:23.560" v="1919" actId="115"/>
        <pc:sldMkLst>
          <pc:docMk/>
          <pc:sldMk cId="2571499602" sldId="733"/>
        </pc:sldMkLst>
        <pc:spChg chg="mod">
          <ac:chgData name="Nick Pomeroy" userId="91454848-a191-4d33-b09c-9a87bc973966" providerId="ADAL" clId="{7006C275-B55D-C74D-97F2-6035D9C09D9D}" dt="2024-08-07T10:30:23.560" v="1919" actId="115"/>
          <ac:spMkLst>
            <pc:docMk/>
            <pc:sldMk cId="2571499602" sldId="733"/>
            <ac:spMk id="2" creationId="{8B16AAEF-CCD1-413B-E103-937D660C0624}"/>
          </ac:spMkLst>
        </pc:spChg>
        <pc:spChg chg="mod">
          <ac:chgData name="Nick Pomeroy" userId="91454848-a191-4d33-b09c-9a87bc973966" providerId="ADAL" clId="{7006C275-B55D-C74D-97F2-6035D9C09D9D}" dt="2024-08-07T10:29:04.490" v="1907" actId="2711"/>
          <ac:spMkLst>
            <pc:docMk/>
            <pc:sldMk cId="2571499602" sldId="733"/>
            <ac:spMk id="5" creationId="{C90853AF-5195-C31D-3954-F401880CEECF}"/>
          </ac:spMkLst>
        </pc:spChg>
      </pc:sldChg>
      <pc:sldChg chg="del ord">
        <pc:chgData name="Nick Pomeroy" userId="91454848-a191-4d33-b09c-9a87bc973966" providerId="ADAL" clId="{7006C275-B55D-C74D-97F2-6035D9C09D9D}" dt="2024-08-07T09:48:47.732" v="970" actId="2696"/>
        <pc:sldMkLst>
          <pc:docMk/>
          <pc:sldMk cId="3551322693" sldId="737"/>
        </pc:sldMkLst>
      </pc:sldChg>
      <pc:sldChg chg="add modTransition">
        <pc:chgData name="Nick Pomeroy" userId="91454848-a191-4d33-b09c-9a87bc973966" providerId="ADAL" clId="{7006C275-B55D-C74D-97F2-6035D9C09D9D}" dt="2024-08-07T09:12:39.776" v="320"/>
        <pc:sldMkLst>
          <pc:docMk/>
          <pc:sldMk cId="1141652174" sldId="738"/>
        </pc:sldMkLst>
      </pc:sldChg>
      <pc:sldChg chg="add modTransition">
        <pc:chgData name="Nick Pomeroy" userId="91454848-a191-4d33-b09c-9a87bc973966" providerId="ADAL" clId="{7006C275-B55D-C74D-97F2-6035D9C09D9D}" dt="2024-08-07T09:12:39.776" v="320"/>
        <pc:sldMkLst>
          <pc:docMk/>
          <pc:sldMk cId="683620796" sldId="761"/>
        </pc:sldMkLst>
      </pc:sldChg>
      <pc:sldChg chg="del">
        <pc:chgData name="Nick Pomeroy" userId="91454848-a191-4d33-b09c-9a87bc973966" providerId="ADAL" clId="{7006C275-B55D-C74D-97F2-6035D9C09D9D}" dt="2024-08-07T09:37:22.688" v="944" actId="2696"/>
        <pc:sldMkLst>
          <pc:docMk/>
          <pc:sldMk cId="2570229755" sldId="766"/>
        </pc:sldMkLst>
      </pc:sldChg>
      <pc:sldChg chg="add modTransition">
        <pc:chgData name="Nick Pomeroy" userId="91454848-a191-4d33-b09c-9a87bc973966" providerId="ADAL" clId="{7006C275-B55D-C74D-97F2-6035D9C09D9D}" dt="2024-08-07T09:12:39.776" v="320"/>
        <pc:sldMkLst>
          <pc:docMk/>
          <pc:sldMk cId="2876653126" sldId="809"/>
        </pc:sldMkLst>
      </pc:sldChg>
      <pc:sldChg chg="del">
        <pc:chgData name="Nick Pomeroy" userId="91454848-a191-4d33-b09c-9a87bc973966" providerId="ADAL" clId="{7006C275-B55D-C74D-97F2-6035D9C09D9D}" dt="2024-08-07T09:29:25.927" v="744" actId="2696"/>
        <pc:sldMkLst>
          <pc:docMk/>
          <pc:sldMk cId="3697543466" sldId="811"/>
        </pc:sldMkLst>
      </pc:sldChg>
      <pc:sldChg chg="del">
        <pc:chgData name="Nick Pomeroy" userId="91454848-a191-4d33-b09c-9a87bc973966" providerId="ADAL" clId="{7006C275-B55D-C74D-97F2-6035D9C09D9D}" dt="2024-08-07T09:29:25.954" v="747" actId="2696"/>
        <pc:sldMkLst>
          <pc:docMk/>
          <pc:sldMk cId="754545536" sldId="812"/>
        </pc:sldMkLst>
      </pc:sldChg>
      <pc:sldChg chg="del">
        <pc:chgData name="Nick Pomeroy" userId="91454848-a191-4d33-b09c-9a87bc973966" providerId="ADAL" clId="{7006C275-B55D-C74D-97F2-6035D9C09D9D}" dt="2024-08-07T09:29:25.941" v="746" actId="2696"/>
        <pc:sldMkLst>
          <pc:docMk/>
          <pc:sldMk cId="3972112492" sldId="813"/>
        </pc:sldMkLst>
      </pc:sldChg>
      <pc:sldChg chg="del">
        <pc:chgData name="Nick Pomeroy" userId="91454848-a191-4d33-b09c-9a87bc973966" providerId="ADAL" clId="{7006C275-B55D-C74D-97F2-6035D9C09D9D}" dt="2024-08-07T09:29:25.936" v="745" actId="2696"/>
        <pc:sldMkLst>
          <pc:docMk/>
          <pc:sldMk cId="2664199809" sldId="814"/>
        </pc:sldMkLst>
      </pc:sldChg>
      <pc:sldChg chg="delSp modSp mod ord">
        <pc:chgData name="Nick Pomeroy" userId="91454848-a191-4d33-b09c-9a87bc973966" providerId="ADAL" clId="{7006C275-B55D-C74D-97F2-6035D9C09D9D}" dt="2024-08-07T10:02:30.038" v="1493" actId="11530"/>
        <pc:sldMkLst>
          <pc:docMk/>
          <pc:sldMk cId="1753411891" sldId="815"/>
        </pc:sldMkLst>
        <pc:spChg chg="mod">
          <ac:chgData name="Nick Pomeroy" userId="91454848-a191-4d33-b09c-9a87bc973966" providerId="ADAL" clId="{7006C275-B55D-C74D-97F2-6035D9C09D9D}" dt="2024-08-07T10:02:30.038" v="1493" actId="11530"/>
          <ac:spMkLst>
            <pc:docMk/>
            <pc:sldMk cId="1753411891" sldId="815"/>
            <ac:spMk id="3" creationId="{2FEA858C-7744-F1C3-50D7-10ED2E207AEF}"/>
          </ac:spMkLst>
        </pc:spChg>
        <pc:spChg chg="del">
          <ac:chgData name="Nick Pomeroy" userId="91454848-a191-4d33-b09c-9a87bc973966" providerId="ADAL" clId="{7006C275-B55D-C74D-97F2-6035D9C09D9D}" dt="2024-08-07T09:29:42.396" v="749" actId="478"/>
          <ac:spMkLst>
            <pc:docMk/>
            <pc:sldMk cId="1753411891" sldId="815"/>
            <ac:spMk id="12" creationId="{576FA3E4-399F-30A0-1FFE-9D17EDFDE935}"/>
          </ac:spMkLst>
        </pc:spChg>
      </pc:sldChg>
      <pc:sldChg chg="del">
        <pc:chgData name="Nick Pomeroy" userId="91454848-a191-4d33-b09c-9a87bc973966" providerId="ADAL" clId="{7006C275-B55D-C74D-97F2-6035D9C09D9D}" dt="2024-08-07T09:37:21.808" v="943" actId="2696"/>
        <pc:sldMkLst>
          <pc:docMk/>
          <pc:sldMk cId="3539319749" sldId="816"/>
        </pc:sldMkLst>
      </pc:sldChg>
      <pc:sldChg chg="del">
        <pc:chgData name="Nick Pomeroy" userId="91454848-a191-4d33-b09c-9a87bc973966" providerId="ADAL" clId="{7006C275-B55D-C74D-97F2-6035D9C09D9D}" dt="2024-08-07T09:39:08.838" v="964" actId="2696"/>
        <pc:sldMkLst>
          <pc:docMk/>
          <pc:sldMk cId="3868423401" sldId="817"/>
        </pc:sldMkLst>
      </pc:sldChg>
      <pc:sldChg chg="del">
        <pc:chgData name="Nick Pomeroy" userId="91454848-a191-4d33-b09c-9a87bc973966" providerId="ADAL" clId="{7006C275-B55D-C74D-97F2-6035D9C09D9D}" dt="2024-08-07T09:37:24.524" v="945" actId="2696"/>
        <pc:sldMkLst>
          <pc:docMk/>
          <pc:sldMk cId="885175485" sldId="820"/>
        </pc:sldMkLst>
      </pc:sldChg>
      <pc:sldChg chg="del">
        <pc:chgData name="Nick Pomeroy" userId="91454848-a191-4d33-b09c-9a87bc973966" providerId="ADAL" clId="{7006C275-B55D-C74D-97F2-6035D9C09D9D}" dt="2024-08-07T09:39:09.469" v="965" actId="2696"/>
        <pc:sldMkLst>
          <pc:docMk/>
          <pc:sldMk cId="4022728214" sldId="821"/>
        </pc:sldMkLst>
      </pc:sldChg>
      <pc:sldChg chg="del">
        <pc:chgData name="Nick Pomeroy" userId="91454848-a191-4d33-b09c-9a87bc973966" providerId="ADAL" clId="{7006C275-B55D-C74D-97F2-6035D9C09D9D}" dt="2024-08-07T09:39:10.363" v="966" actId="2696"/>
        <pc:sldMkLst>
          <pc:docMk/>
          <pc:sldMk cId="1627127761" sldId="822"/>
        </pc:sldMkLst>
      </pc:sldChg>
      <pc:sldChg chg="del">
        <pc:chgData name="Nick Pomeroy" userId="91454848-a191-4d33-b09c-9a87bc973966" providerId="ADAL" clId="{7006C275-B55D-C74D-97F2-6035D9C09D9D}" dt="2024-08-07T09:49:35.499" v="973" actId="2696"/>
        <pc:sldMkLst>
          <pc:docMk/>
          <pc:sldMk cId="2489741651" sldId="823"/>
        </pc:sldMkLst>
      </pc:sldChg>
      <pc:sldChg chg="modSp mod">
        <pc:chgData name="Nick Pomeroy" userId="91454848-a191-4d33-b09c-9a87bc973966" providerId="ADAL" clId="{7006C275-B55D-C74D-97F2-6035D9C09D9D}" dt="2024-08-07T09:52:38.483" v="1304" actId="14100"/>
        <pc:sldMkLst>
          <pc:docMk/>
          <pc:sldMk cId="1931421445" sldId="824"/>
        </pc:sldMkLst>
        <pc:spChg chg="mod">
          <ac:chgData name="Nick Pomeroy" userId="91454848-a191-4d33-b09c-9a87bc973966" providerId="ADAL" clId="{7006C275-B55D-C74D-97F2-6035D9C09D9D}" dt="2024-08-07T09:52:38.483" v="1304" actId="14100"/>
          <ac:spMkLst>
            <pc:docMk/>
            <pc:sldMk cId="1931421445" sldId="824"/>
            <ac:spMk id="8" creationId="{FF79CBD3-88ED-B172-6EFC-F9D17FB958B5}"/>
          </ac:spMkLst>
        </pc:spChg>
      </pc:sldChg>
      <pc:sldChg chg="addSp delSp modSp del mod">
        <pc:chgData name="Nick Pomeroy" userId="91454848-a191-4d33-b09c-9a87bc973966" providerId="ADAL" clId="{7006C275-B55D-C74D-97F2-6035D9C09D9D}" dt="2024-08-07T10:12:47.361" v="1608" actId="2696"/>
        <pc:sldMkLst>
          <pc:docMk/>
          <pc:sldMk cId="4218117952" sldId="825"/>
        </pc:sldMkLst>
        <pc:spChg chg="del">
          <ac:chgData name="Nick Pomeroy" userId="91454848-a191-4d33-b09c-9a87bc973966" providerId="ADAL" clId="{7006C275-B55D-C74D-97F2-6035D9C09D9D}" dt="2024-08-07T09:55:13.345" v="1306" actId="478"/>
          <ac:spMkLst>
            <pc:docMk/>
            <pc:sldMk cId="4218117952" sldId="825"/>
            <ac:spMk id="3" creationId="{34DADAB9-DF02-DA4A-EFC7-8194ACA02F4B}"/>
          </ac:spMkLst>
        </pc:spChg>
        <pc:spChg chg="del">
          <ac:chgData name="Nick Pomeroy" userId="91454848-a191-4d33-b09c-9a87bc973966" providerId="ADAL" clId="{7006C275-B55D-C74D-97F2-6035D9C09D9D}" dt="2024-08-07T09:55:15.230" v="1307" actId="478"/>
          <ac:spMkLst>
            <pc:docMk/>
            <pc:sldMk cId="4218117952" sldId="825"/>
            <ac:spMk id="4" creationId="{DC84C246-C145-1DAB-C5DC-93B51EC93049}"/>
          </ac:spMkLst>
        </pc:spChg>
        <pc:spChg chg="del">
          <ac:chgData name="Nick Pomeroy" userId="91454848-a191-4d33-b09c-9a87bc973966" providerId="ADAL" clId="{7006C275-B55D-C74D-97F2-6035D9C09D9D}" dt="2024-08-07T09:55:15.230" v="1307" actId="478"/>
          <ac:spMkLst>
            <pc:docMk/>
            <pc:sldMk cId="4218117952" sldId="825"/>
            <ac:spMk id="5" creationId="{846007DB-F0D5-4C51-3744-67860DF3FC55}"/>
          </ac:spMkLst>
        </pc:spChg>
        <pc:spChg chg="del">
          <ac:chgData name="Nick Pomeroy" userId="91454848-a191-4d33-b09c-9a87bc973966" providerId="ADAL" clId="{7006C275-B55D-C74D-97F2-6035D9C09D9D}" dt="2024-08-07T09:55:15.230" v="1307" actId="478"/>
          <ac:spMkLst>
            <pc:docMk/>
            <pc:sldMk cId="4218117952" sldId="825"/>
            <ac:spMk id="7" creationId="{EEF91961-C138-5F05-6675-6C613A6D0F46}"/>
          </ac:spMkLst>
        </pc:spChg>
        <pc:spChg chg="del">
          <ac:chgData name="Nick Pomeroy" userId="91454848-a191-4d33-b09c-9a87bc973966" providerId="ADAL" clId="{7006C275-B55D-C74D-97F2-6035D9C09D9D}" dt="2024-08-07T09:55:15.230" v="1307" actId="478"/>
          <ac:spMkLst>
            <pc:docMk/>
            <pc:sldMk cId="4218117952" sldId="825"/>
            <ac:spMk id="9" creationId="{9758D6AD-D6F7-C2E4-C05A-150659C7F2A5}"/>
          </ac:spMkLst>
        </pc:spChg>
        <pc:spChg chg="del">
          <ac:chgData name="Nick Pomeroy" userId="91454848-a191-4d33-b09c-9a87bc973966" providerId="ADAL" clId="{7006C275-B55D-C74D-97F2-6035D9C09D9D}" dt="2024-08-07T09:55:15.230" v="1307" actId="478"/>
          <ac:spMkLst>
            <pc:docMk/>
            <pc:sldMk cId="4218117952" sldId="825"/>
            <ac:spMk id="10" creationId="{6FE4501C-B7F2-3E8D-951E-5D2A8BAE1880}"/>
          </ac:spMkLst>
        </pc:spChg>
        <pc:spChg chg="del">
          <ac:chgData name="Nick Pomeroy" userId="91454848-a191-4d33-b09c-9a87bc973966" providerId="ADAL" clId="{7006C275-B55D-C74D-97F2-6035D9C09D9D}" dt="2024-08-07T09:55:15.230" v="1307" actId="478"/>
          <ac:spMkLst>
            <pc:docMk/>
            <pc:sldMk cId="4218117952" sldId="825"/>
            <ac:spMk id="11" creationId="{52314AEA-EE7C-F48B-1630-CBDAAEF07D2C}"/>
          </ac:spMkLst>
        </pc:spChg>
        <pc:spChg chg="del">
          <ac:chgData name="Nick Pomeroy" userId="91454848-a191-4d33-b09c-9a87bc973966" providerId="ADAL" clId="{7006C275-B55D-C74D-97F2-6035D9C09D9D}" dt="2024-08-07T09:55:15.230" v="1307" actId="478"/>
          <ac:spMkLst>
            <pc:docMk/>
            <pc:sldMk cId="4218117952" sldId="825"/>
            <ac:spMk id="12" creationId="{13E17FF9-6A36-3F98-C46E-26F0BB86CFA1}"/>
          </ac:spMkLst>
        </pc:spChg>
        <pc:spChg chg="del">
          <ac:chgData name="Nick Pomeroy" userId="91454848-a191-4d33-b09c-9a87bc973966" providerId="ADAL" clId="{7006C275-B55D-C74D-97F2-6035D9C09D9D}" dt="2024-08-07T09:55:15.230" v="1307" actId="478"/>
          <ac:spMkLst>
            <pc:docMk/>
            <pc:sldMk cId="4218117952" sldId="825"/>
            <ac:spMk id="13" creationId="{E2C7199B-B334-E139-723B-C08DD3A4CF9D}"/>
          </ac:spMkLst>
        </pc:spChg>
        <pc:graphicFrameChg chg="add del mod modGraphic">
          <ac:chgData name="Nick Pomeroy" userId="91454848-a191-4d33-b09c-9a87bc973966" providerId="ADAL" clId="{7006C275-B55D-C74D-97F2-6035D9C09D9D}" dt="2024-08-07T09:56:38.020" v="1311" actId="478"/>
          <ac:graphicFrameMkLst>
            <pc:docMk/>
            <pc:sldMk cId="4218117952" sldId="825"/>
            <ac:graphicFrameMk id="6" creationId="{C13CA656-4782-06C6-D177-5D0DE954CDF2}"/>
          </ac:graphicFrameMkLst>
        </pc:graphicFrameChg>
        <pc:graphicFrameChg chg="add mod modGraphic">
          <ac:chgData name="Nick Pomeroy" userId="91454848-a191-4d33-b09c-9a87bc973966" providerId="ADAL" clId="{7006C275-B55D-C74D-97F2-6035D9C09D9D}" dt="2024-08-07T10:07:51.225" v="1563"/>
          <ac:graphicFrameMkLst>
            <pc:docMk/>
            <pc:sldMk cId="4218117952" sldId="825"/>
            <ac:graphicFrameMk id="8" creationId="{A57F63D2-CB76-D056-D02B-F5CFDAF3D155}"/>
          </ac:graphicFrameMkLst>
        </pc:graphicFrameChg>
      </pc:sldChg>
      <pc:sldChg chg="del">
        <pc:chgData name="Nick Pomeroy" userId="91454848-a191-4d33-b09c-9a87bc973966" providerId="ADAL" clId="{7006C275-B55D-C74D-97F2-6035D9C09D9D}" dt="2024-08-07T10:26:55.860" v="1846" actId="2696"/>
        <pc:sldMkLst>
          <pc:docMk/>
          <pc:sldMk cId="2313895720" sldId="826"/>
        </pc:sldMkLst>
      </pc:sldChg>
      <pc:sldChg chg="del">
        <pc:chgData name="Nick Pomeroy" userId="91454848-a191-4d33-b09c-9a87bc973966" providerId="ADAL" clId="{7006C275-B55D-C74D-97F2-6035D9C09D9D}" dt="2024-08-07T10:26:56.210" v="1847" actId="2696"/>
        <pc:sldMkLst>
          <pc:docMk/>
          <pc:sldMk cId="238091736" sldId="827"/>
        </pc:sldMkLst>
      </pc:sldChg>
      <pc:sldChg chg="addSp delSp modSp mod">
        <pc:chgData name="Nick Pomeroy" userId="91454848-a191-4d33-b09c-9a87bc973966" providerId="ADAL" clId="{7006C275-B55D-C74D-97F2-6035D9C09D9D}" dt="2024-08-07T10:43:21.455" v="2255" actId="20577"/>
        <pc:sldMkLst>
          <pc:docMk/>
          <pc:sldMk cId="4167280152" sldId="828"/>
        </pc:sldMkLst>
        <pc:spChg chg="mod">
          <ac:chgData name="Nick Pomeroy" userId="91454848-a191-4d33-b09c-9a87bc973966" providerId="ADAL" clId="{7006C275-B55D-C74D-97F2-6035D9C09D9D}" dt="2024-08-07T10:31:43.548" v="1933" actId="14100"/>
          <ac:spMkLst>
            <pc:docMk/>
            <pc:sldMk cId="4167280152" sldId="828"/>
            <ac:spMk id="2" creationId="{27E06875-B8C1-147B-0716-CE179AD75445}"/>
          </ac:spMkLst>
        </pc:spChg>
        <pc:spChg chg="add mod">
          <ac:chgData name="Nick Pomeroy" userId="91454848-a191-4d33-b09c-9a87bc973966" providerId="ADAL" clId="{7006C275-B55D-C74D-97F2-6035D9C09D9D}" dt="2024-08-07T10:22:00.565" v="1810" actId="404"/>
          <ac:spMkLst>
            <pc:docMk/>
            <pc:sldMk cId="4167280152" sldId="828"/>
            <ac:spMk id="3" creationId="{E3F55010-0338-34CB-1567-71D3ADCD1297}"/>
          </ac:spMkLst>
        </pc:spChg>
        <pc:spChg chg="add mod">
          <ac:chgData name="Nick Pomeroy" userId="91454848-a191-4d33-b09c-9a87bc973966" providerId="ADAL" clId="{7006C275-B55D-C74D-97F2-6035D9C09D9D}" dt="2024-08-07T10:18:44.630" v="1702" actId="14100"/>
          <ac:spMkLst>
            <pc:docMk/>
            <pc:sldMk cId="4167280152" sldId="828"/>
            <ac:spMk id="4" creationId="{FE5DA836-F033-940C-74C9-68116A3D79FB}"/>
          </ac:spMkLst>
        </pc:spChg>
        <pc:spChg chg="del">
          <ac:chgData name="Nick Pomeroy" userId="91454848-a191-4d33-b09c-9a87bc973966" providerId="ADAL" clId="{7006C275-B55D-C74D-97F2-6035D9C09D9D}" dt="2024-08-07T10:16:46.884" v="1666" actId="478"/>
          <ac:spMkLst>
            <pc:docMk/>
            <pc:sldMk cId="4167280152" sldId="828"/>
            <ac:spMk id="5" creationId="{846007DB-F0D5-4C51-3744-67860DF3FC55}"/>
          </ac:spMkLst>
        </pc:spChg>
        <pc:spChg chg="del">
          <ac:chgData name="Nick Pomeroy" userId="91454848-a191-4d33-b09c-9a87bc973966" providerId="ADAL" clId="{7006C275-B55D-C74D-97F2-6035D9C09D9D}" dt="2024-08-07T10:16:48.756" v="1670" actId="478"/>
          <ac:spMkLst>
            <pc:docMk/>
            <pc:sldMk cId="4167280152" sldId="828"/>
            <ac:spMk id="6" creationId="{E14E3EF2-BBD3-5E91-01FF-1902A8AA1267}"/>
          </ac:spMkLst>
        </pc:spChg>
        <pc:spChg chg="add mod">
          <ac:chgData name="Nick Pomeroy" userId="91454848-a191-4d33-b09c-9a87bc973966" providerId="ADAL" clId="{7006C275-B55D-C74D-97F2-6035D9C09D9D}" dt="2024-08-07T10:22:03.870" v="1812" actId="404"/>
          <ac:spMkLst>
            <pc:docMk/>
            <pc:sldMk cId="4167280152" sldId="828"/>
            <ac:spMk id="7" creationId="{0BA49F35-2615-D438-7A3F-CB0B3928BDD8}"/>
          </ac:spMkLst>
        </pc:spChg>
        <pc:spChg chg="del">
          <ac:chgData name="Nick Pomeroy" userId="91454848-a191-4d33-b09c-9a87bc973966" providerId="ADAL" clId="{7006C275-B55D-C74D-97F2-6035D9C09D9D}" dt="2024-08-07T10:16:47.959" v="1668" actId="478"/>
          <ac:spMkLst>
            <pc:docMk/>
            <pc:sldMk cId="4167280152" sldId="828"/>
            <ac:spMk id="8" creationId="{7DCAA387-609A-A9BA-CF04-67D7FDAF477C}"/>
          </ac:spMkLst>
        </pc:spChg>
        <pc:spChg chg="mod">
          <ac:chgData name="Nick Pomeroy" userId="91454848-a191-4d33-b09c-9a87bc973966" providerId="ADAL" clId="{7006C275-B55D-C74D-97F2-6035D9C09D9D}" dt="2024-08-07T10:24:51.459" v="1838" actId="208"/>
          <ac:spMkLst>
            <pc:docMk/>
            <pc:sldMk cId="4167280152" sldId="828"/>
            <ac:spMk id="11" creationId="{3275B3D6-1373-7A36-B9CB-AA583033C891}"/>
          </ac:spMkLst>
        </pc:spChg>
        <pc:spChg chg="mod">
          <ac:chgData name="Nick Pomeroy" userId="91454848-a191-4d33-b09c-9a87bc973966" providerId="ADAL" clId="{7006C275-B55D-C74D-97F2-6035D9C09D9D}" dt="2024-08-07T10:24:54.809" v="1839" actId="208"/>
          <ac:spMkLst>
            <pc:docMk/>
            <pc:sldMk cId="4167280152" sldId="828"/>
            <ac:spMk id="12" creationId="{8744C79C-B979-36C4-8A6F-62D45CA4859E}"/>
          </ac:spMkLst>
        </pc:spChg>
        <pc:spChg chg="mod">
          <ac:chgData name="Nick Pomeroy" userId="91454848-a191-4d33-b09c-9a87bc973966" providerId="ADAL" clId="{7006C275-B55D-C74D-97F2-6035D9C09D9D}" dt="2024-08-07T10:25:09.807" v="1843" actId="207"/>
          <ac:spMkLst>
            <pc:docMk/>
            <pc:sldMk cId="4167280152" sldId="828"/>
            <ac:spMk id="13" creationId="{0D9918C0-F9F5-9E95-8CA3-566F240B8180}"/>
          </ac:spMkLst>
        </pc:spChg>
        <pc:spChg chg="del">
          <ac:chgData name="Nick Pomeroy" userId="91454848-a191-4d33-b09c-9a87bc973966" providerId="ADAL" clId="{7006C275-B55D-C74D-97F2-6035D9C09D9D}" dt="2024-08-07T10:16:47.538" v="1667" actId="478"/>
          <ac:spMkLst>
            <pc:docMk/>
            <pc:sldMk cId="4167280152" sldId="828"/>
            <ac:spMk id="14" creationId="{56ABFD38-CD83-00DD-6462-85FAAB81C36A}"/>
          </ac:spMkLst>
        </pc:spChg>
        <pc:spChg chg="del">
          <ac:chgData name="Nick Pomeroy" userId="91454848-a191-4d33-b09c-9a87bc973966" providerId="ADAL" clId="{7006C275-B55D-C74D-97F2-6035D9C09D9D}" dt="2024-08-07T10:16:48.999" v="1671" actId="478"/>
          <ac:spMkLst>
            <pc:docMk/>
            <pc:sldMk cId="4167280152" sldId="828"/>
            <ac:spMk id="15" creationId="{9243F9FC-BCAD-2DCC-461E-27A9DC4BD472}"/>
          </ac:spMkLst>
        </pc:spChg>
        <pc:spChg chg="del">
          <ac:chgData name="Nick Pomeroy" userId="91454848-a191-4d33-b09c-9a87bc973966" providerId="ADAL" clId="{7006C275-B55D-C74D-97F2-6035D9C09D9D}" dt="2024-08-07T10:16:48.289" v="1669" actId="478"/>
          <ac:spMkLst>
            <pc:docMk/>
            <pc:sldMk cId="4167280152" sldId="828"/>
            <ac:spMk id="17" creationId="{934A86FA-0F49-3D18-6D47-B796295AAC6D}"/>
          </ac:spMkLst>
        </pc:spChg>
        <pc:spChg chg="mod">
          <ac:chgData name="Nick Pomeroy" userId="91454848-a191-4d33-b09c-9a87bc973966" providerId="ADAL" clId="{7006C275-B55D-C74D-97F2-6035D9C09D9D}" dt="2024-08-07T10:43:21.455" v="2255" actId="20577"/>
          <ac:spMkLst>
            <pc:docMk/>
            <pc:sldMk cId="4167280152" sldId="828"/>
            <ac:spMk id="18" creationId="{A501299B-3082-B32C-3BEF-AD3AD64A18CD}"/>
          </ac:spMkLst>
        </pc:spChg>
        <pc:spChg chg="mod">
          <ac:chgData name="Nick Pomeroy" userId="91454848-a191-4d33-b09c-9a87bc973966" providerId="ADAL" clId="{7006C275-B55D-C74D-97F2-6035D9C09D9D}" dt="2024-08-07T10:25:02.613" v="1842" actId="208"/>
          <ac:spMkLst>
            <pc:docMk/>
            <pc:sldMk cId="4167280152" sldId="828"/>
            <ac:spMk id="19" creationId="{8B6D0777-F890-822F-559D-BD12EA6CAB8E}"/>
          </ac:spMkLst>
        </pc:spChg>
        <pc:spChg chg="mod">
          <ac:chgData name="Nick Pomeroy" userId="91454848-a191-4d33-b09c-9a87bc973966" providerId="ADAL" clId="{7006C275-B55D-C74D-97F2-6035D9C09D9D}" dt="2024-08-07T10:41:57.092" v="2253" actId="20577"/>
          <ac:spMkLst>
            <pc:docMk/>
            <pc:sldMk cId="4167280152" sldId="828"/>
            <ac:spMk id="20" creationId="{1929741F-C45F-23E7-C93B-AAF470D5EAF9}"/>
          </ac:spMkLst>
        </pc:spChg>
        <pc:spChg chg="add mod">
          <ac:chgData name="Nick Pomeroy" userId="91454848-a191-4d33-b09c-9a87bc973966" providerId="ADAL" clId="{7006C275-B55D-C74D-97F2-6035D9C09D9D}" dt="2024-08-07T10:32:11.280" v="1958" actId="20577"/>
          <ac:spMkLst>
            <pc:docMk/>
            <pc:sldMk cId="4167280152" sldId="828"/>
            <ac:spMk id="21" creationId="{722860E1-9C82-05AE-87A4-558D05049BE7}"/>
          </ac:spMkLst>
        </pc:spChg>
        <pc:grpChg chg="add mod">
          <ac:chgData name="Nick Pomeroy" userId="91454848-a191-4d33-b09c-9a87bc973966" providerId="ADAL" clId="{7006C275-B55D-C74D-97F2-6035D9C09D9D}" dt="2024-08-07T10:20:48.181" v="1740" actId="1076"/>
          <ac:grpSpMkLst>
            <pc:docMk/>
            <pc:sldMk cId="4167280152" sldId="828"/>
            <ac:grpSpMk id="9" creationId="{9C0E966F-7DBB-663B-6315-C6C0B2271C0B}"/>
          </ac:grpSpMkLst>
        </pc:grpChg>
        <pc:grpChg chg="add mod">
          <ac:chgData name="Nick Pomeroy" userId="91454848-a191-4d33-b09c-9a87bc973966" providerId="ADAL" clId="{7006C275-B55D-C74D-97F2-6035D9C09D9D}" dt="2024-08-07T10:20:46.446" v="1739" actId="1076"/>
          <ac:grpSpMkLst>
            <pc:docMk/>
            <pc:sldMk cId="4167280152" sldId="828"/>
            <ac:grpSpMk id="10" creationId="{988DB8F0-3AC1-EED8-73ED-AF3C86BE11D8}"/>
          </ac:grpSpMkLst>
        </pc:grpChg>
        <pc:grpChg chg="add mod">
          <ac:chgData name="Nick Pomeroy" userId="91454848-a191-4d33-b09c-9a87bc973966" providerId="ADAL" clId="{7006C275-B55D-C74D-97F2-6035D9C09D9D}" dt="2024-08-07T10:20:49.431" v="1741" actId="1076"/>
          <ac:grpSpMkLst>
            <pc:docMk/>
            <pc:sldMk cId="4167280152" sldId="828"/>
            <ac:grpSpMk id="16" creationId="{A8204371-E800-FF12-39C8-A0E58465A519}"/>
          </ac:grpSpMkLst>
        </pc:grpChg>
      </pc:sldChg>
      <pc:sldChg chg="addSp modSp mod">
        <pc:chgData name="Nick Pomeroy" userId="91454848-a191-4d33-b09c-9a87bc973966" providerId="ADAL" clId="{7006C275-B55D-C74D-97F2-6035D9C09D9D}" dt="2024-08-07T10:56:07.927" v="2310" actId="20577"/>
        <pc:sldMkLst>
          <pc:docMk/>
          <pc:sldMk cId="1505269323" sldId="834"/>
        </pc:sldMkLst>
        <pc:spChg chg="mod">
          <ac:chgData name="Nick Pomeroy" userId="91454848-a191-4d33-b09c-9a87bc973966" providerId="ADAL" clId="{7006C275-B55D-C74D-97F2-6035D9C09D9D}" dt="2024-08-07T10:55:41.259" v="2261" actId="20577"/>
          <ac:spMkLst>
            <pc:docMk/>
            <pc:sldMk cId="1505269323" sldId="834"/>
            <ac:spMk id="3" creationId="{4B09D426-7ED9-5329-B360-4077BED08833}"/>
          </ac:spMkLst>
        </pc:spChg>
        <pc:spChg chg="add mod">
          <ac:chgData name="Nick Pomeroy" userId="91454848-a191-4d33-b09c-9a87bc973966" providerId="ADAL" clId="{7006C275-B55D-C74D-97F2-6035D9C09D9D}" dt="2024-08-07T10:56:07.927" v="2310" actId="20577"/>
          <ac:spMkLst>
            <pc:docMk/>
            <pc:sldMk cId="1505269323" sldId="834"/>
            <ac:spMk id="4" creationId="{3A20F52C-5015-76BC-10F5-0DD26A0E2BAD}"/>
          </ac:spMkLst>
        </pc:spChg>
      </pc:sldChg>
      <pc:sldChg chg="modSp mod">
        <pc:chgData name="Nick Pomeroy" userId="91454848-a191-4d33-b09c-9a87bc973966" providerId="ADAL" clId="{7006C275-B55D-C74D-97F2-6035D9C09D9D}" dt="2024-08-07T10:00:58.440" v="1481" actId="14100"/>
        <pc:sldMkLst>
          <pc:docMk/>
          <pc:sldMk cId="3420861540" sldId="835"/>
        </pc:sldMkLst>
        <pc:spChg chg="mod">
          <ac:chgData name="Nick Pomeroy" userId="91454848-a191-4d33-b09c-9a87bc973966" providerId="ADAL" clId="{7006C275-B55D-C74D-97F2-6035D9C09D9D}" dt="2024-08-07T10:00:58.440" v="1481" actId="14100"/>
          <ac:spMkLst>
            <pc:docMk/>
            <pc:sldMk cId="3420861540" sldId="835"/>
            <ac:spMk id="5" creationId="{577B8AF6-63C5-592D-7ACA-3EF4B242C13C}"/>
          </ac:spMkLst>
        </pc:spChg>
      </pc:sldChg>
      <pc:sldChg chg="addSp modSp mod">
        <pc:chgData name="Nick Pomeroy" userId="91454848-a191-4d33-b09c-9a87bc973966" providerId="ADAL" clId="{7006C275-B55D-C74D-97F2-6035D9C09D9D}" dt="2024-08-07T09:09:17.802" v="240" actId="14100"/>
        <pc:sldMkLst>
          <pc:docMk/>
          <pc:sldMk cId="3233547396" sldId="836"/>
        </pc:sldMkLst>
        <pc:spChg chg="add mod">
          <ac:chgData name="Nick Pomeroy" userId="91454848-a191-4d33-b09c-9a87bc973966" providerId="ADAL" clId="{7006C275-B55D-C74D-97F2-6035D9C09D9D}" dt="2024-08-07T09:09:17.802" v="240" actId="14100"/>
          <ac:spMkLst>
            <pc:docMk/>
            <pc:sldMk cId="3233547396" sldId="836"/>
            <ac:spMk id="4" creationId="{A9F1FE4B-B645-10DA-050F-07105CBBA241}"/>
          </ac:spMkLst>
        </pc:spChg>
        <pc:picChg chg="mod">
          <ac:chgData name="Nick Pomeroy" userId="91454848-a191-4d33-b09c-9a87bc973966" providerId="ADAL" clId="{7006C275-B55D-C74D-97F2-6035D9C09D9D}" dt="2024-08-07T09:06:05.990" v="2" actId="1076"/>
          <ac:picMkLst>
            <pc:docMk/>
            <pc:sldMk cId="3233547396" sldId="836"/>
            <ac:picMk id="3" creationId="{C15DA008-9011-E158-3DD3-45B838F09605}"/>
          </ac:picMkLst>
        </pc:picChg>
      </pc:sldChg>
      <pc:sldChg chg="del">
        <pc:chgData name="Nick Pomeroy" userId="91454848-a191-4d33-b09c-9a87bc973966" providerId="ADAL" clId="{7006C275-B55D-C74D-97F2-6035D9C09D9D}" dt="2024-08-07T09:11:34.956" v="283" actId="2696"/>
        <pc:sldMkLst>
          <pc:docMk/>
          <pc:sldMk cId="1470124303" sldId="837"/>
        </pc:sldMkLst>
      </pc:sldChg>
      <pc:sldChg chg="addSp modSp add mod">
        <pc:chgData name="Nick Pomeroy" userId="91454848-a191-4d33-b09c-9a87bc973966" providerId="ADAL" clId="{7006C275-B55D-C74D-97F2-6035D9C09D9D}" dt="2024-08-07T10:56:19.544" v="2312"/>
        <pc:sldMkLst>
          <pc:docMk/>
          <pc:sldMk cId="2589756285" sldId="838"/>
        </pc:sldMkLst>
        <pc:spChg chg="add mod">
          <ac:chgData name="Nick Pomeroy" userId="91454848-a191-4d33-b09c-9a87bc973966" providerId="ADAL" clId="{7006C275-B55D-C74D-97F2-6035D9C09D9D}" dt="2024-08-07T09:11:26.120" v="279" actId="1076"/>
          <ac:spMkLst>
            <pc:docMk/>
            <pc:sldMk cId="2589756285" sldId="838"/>
            <ac:spMk id="3" creationId="{48FBC671-94A4-5708-0C13-95ECE9ECADBC}"/>
          </ac:spMkLst>
        </pc:spChg>
        <pc:spChg chg="add mod">
          <ac:chgData name="Nick Pomeroy" userId="91454848-a191-4d33-b09c-9a87bc973966" providerId="ADAL" clId="{7006C275-B55D-C74D-97F2-6035D9C09D9D}" dt="2024-08-07T09:12:09.045" v="318" actId="14100"/>
          <ac:spMkLst>
            <pc:docMk/>
            <pc:sldMk cId="2589756285" sldId="838"/>
            <ac:spMk id="4" creationId="{06BAF3FC-EE2A-C701-6480-FF6563BD4BAB}"/>
          </ac:spMkLst>
        </pc:spChg>
        <pc:spChg chg="add mod">
          <ac:chgData name="Nick Pomeroy" userId="91454848-a191-4d33-b09c-9a87bc973966" providerId="ADAL" clId="{7006C275-B55D-C74D-97F2-6035D9C09D9D}" dt="2024-08-07T09:12:02.385" v="316" actId="1076"/>
          <ac:spMkLst>
            <pc:docMk/>
            <pc:sldMk cId="2589756285" sldId="838"/>
            <ac:spMk id="5" creationId="{5211EAF7-995E-14D0-8159-D3E4448807DB}"/>
          </ac:spMkLst>
        </pc:spChg>
        <pc:spChg chg="mod">
          <ac:chgData name="Nick Pomeroy" userId="91454848-a191-4d33-b09c-9a87bc973966" providerId="ADAL" clId="{7006C275-B55D-C74D-97F2-6035D9C09D9D}" dt="2024-08-07T10:56:17.371" v="2311" actId="20577"/>
          <ac:spMkLst>
            <pc:docMk/>
            <pc:sldMk cId="2589756285" sldId="838"/>
            <ac:spMk id="6" creationId="{E05FA14C-848E-5FA2-9627-1B0448174C58}"/>
          </ac:spMkLst>
        </pc:spChg>
        <pc:spChg chg="add mod">
          <ac:chgData name="Nick Pomeroy" userId="91454848-a191-4d33-b09c-9a87bc973966" providerId="ADAL" clId="{7006C275-B55D-C74D-97F2-6035D9C09D9D}" dt="2024-08-07T09:12:04.436" v="317" actId="1076"/>
          <ac:spMkLst>
            <pc:docMk/>
            <pc:sldMk cId="2589756285" sldId="838"/>
            <ac:spMk id="7" creationId="{80FC5BFE-B585-A1FD-B12E-E8B7624BC000}"/>
          </ac:spMkLst>
        </pc:spChg>
        <pc:spChg chg="add mod">
          <ac:chgData name="Nick Pomeroy" userId="91454848-a191-4d33-b09c-9a87bc973966" providerId="ADAL" clId="{7006C275-B55D-C74D-97F2-6035D9C09D9D}" dt="2024-08-07T10:56:19.544" v="2312"/>
          <ac:spMkLst>
            <pc:docMk/>
            <pc:sldMk cId="2589756285" sldId="838"/>
            <ac:spMk id="8" creationId="{3618682D-645D-5B7D-ACBC-00362727C920}"/>
          </ac:spMkLst>
        </pc:spChg>
      </pc:sldChg>
      <pc:sldChg chg="addSp delSp modSp add mod modTransition">
        <pc:chgData name="Nick Pomeroy" userId="91454848-a191-4d33-b09c-9a87bc973966" providerId="ADAL" clId="{7006C275-B55D-C74D-97F2-6035D9C09D9D}" dt="2024-08-07T10:28:55.541" v="1906" actId="1076"/>
        <pc:sldMkLst>
          <pc:docMk/>
          <pc:sldMk cId="268390495" sldId="839"/>
        </pc:sldMkLst>
        <pc:spChg chg="add mod">
          <ac:chgData name="Nick Pomeroy" userId="91454848-a191-4d33-b09c-9a87bc973966" providerId="ADAL" clId="{7006C275-B55D-C74D-97F2-6035D9C09D9D}" dt="2024-08-07T10:28:46.668" v="1905" actId="14100"/>
          <ac:spMkLst>
            <pc:docMk/>
            <pc:sldMk cId="268390495" sldId="839"/>
            <ac:spMk id="2" creationId="{A24B0C83-5B35-24A9-E9AF-E37819F2422C}"/>
          </ac:spMkLst>
        </pc:spChg>
        <pc:spChg chg="mod">
          <ac:chgData name="Nick Pomeroy" userId="91454848-a191-4d33-b09c-9a87bc973966" providerId="ADAL" clId="{7006C275-B55D-C74D-97F2-6035D9C09D9D}" dt="2024-08-07T10:28:42.251" v="1904" actId="166"/>
          <ac:spMkLst>
            <pc:docMk/>
            <pc:sldMk cId="268390495" sldId="839"/>
            <ac:spMk id="5" creationId="{869E5948-86DE-D69A-A306-6762B9AA7341}"/>
          </ac:spMkLst>
        </pc:spChg>
        <pc:spChg chg="mod">
          <ac:chgData name="Nick Pomeroy" userId="91454848-a191-4d33-b09c-9a87bc973966" providerId="ADAL" clId="{7006C275-B55D-C74D-97F2-6035D9C09D9D}" dt="2024-08-07T10:28:55.541" v="1906" actId="1076"/>
          <ac:spMkLst>
            <pc:docMk/>
            <pc:sldMk cId="268390495" sldId="839"/>
            <ac:spMk id="10" creationId="{A91D5D2C-B10D-266A-3095-9C183CAE7204}"/>
          </ac:spMkLst>
        </pc:spChg>
        <pc:cxnChg chg="del">
          <ac:chgData name="Nick Pomeroy" userId="91454848-a191-4d33-b09c-9a87bc973966" providerId="ADAL" clId="{7006C275-B55D-C74D-97F2-6035D9C09D9D}" dt="2024-08-07T10:28:19.817" v="1901" actId="478"/>
          <ac:cxnSpMkLst>
            <pc:docMk/>
            <pc:sldMk cId="268390495" sldId="839"/>
            <ac:cxnSpMk id="3" creationId="{830129AA-61F7-14AD-66A1-9069C4323E13}"/>
          </ac:cxnSpMkLst>
        </pc:cxnChg>
      </pc:sldChg>
      <pc:sldChg chg="modSp add mod modTransition">
        <pc:chgData name="Nick Pomeroy" userId="91454848-a191-4d33-b09c-9a87bc973966" providerId="ADAL" clId="{7006C275-B55D-C74D-97F2-6035D9C09D9D}" dt="2024-08-07T10:31:20.385" v="1931" actId="14100"/>
        <pc:sldMkLst>
          <pc:docMk/>
          <pc:sldMk cId="1645743007" sldId="840"/>
        </pc:sldMkLst>
        <pc:picChg chg="mod">
          <ac:chgData name="Nick Pomeroy" userId="91454848-a191-4d33-b09c-9a87bc973966" providerId="ADAL" clId="{7006C275-B55D-C74D-97F2-6035D9C09D9D}" dt="2024-08-07T10:31:20.385" v="1931" actId="14100"/>
          <ac:picMkLst>
            <pc:docMk/>
            <pc:sldMk cId="1645743007" sldId="840"/>
            <ac:picMk id="9" creationId="{B619C56F-A831-00D1-2356-ACEE3D852FBB}"/>
          </ac:picMkLst>
        </pc:picChg>
      </pc:sldChg>
      <pc:sldChg chg="addSp delSp modSp add mod modTransition">
        <pc:chgData name="Nick Pomeroy" userId="91454848-a191-4d33-b09c-9a87bc973966" providerId="ADAL" clId="{7006C275-B55D-C74D-97F2-6035D9C09D9D}" dt="2024-08-07T10:01:19.870" v="1483" actId="11530"/>
        <pc:sldMkLst>
          <pc:docMk/>
          <pc:sldMk cId="3809923032" sldId="841"/>
        </pc:sldMkLst>
        <pc:spChg chg="mod">
          <ac:chgData name="Nick Pomeroy" userId="91454848-a191-4d33-b09c-9a87bc973966" providerId="ADAL" clId="{7006C275-B55D-C74D-97F2-6035D9C09D9D}" dt="2024-08-07T09:31:42.236" v="834" actId="20577"/>
          <ac:spMkLst>
            <pc:docMk/>
            <pc:sldMk cId="3809923032" sldId="841"/>
            <ac:spMk id="2" creationId="{FB68B038-DD51-8678-6D7C-6DF3061DDB9C}"/>
          </ac:spMkLst>
        </pc:spChg>
        <pc:spChg chg="mod">
          <ac:chgData name="Nick Pomeroy" userId="91454848-a191-4d33-b09c-9a87bc973966" providerId="ADAL" clId="{7006C275-B55D-C74D-97F2-6035D9C09D9D}" dt="2024-08-07T09:30:34.253" v="766" actId="20577"/>
          <ac:spMkLst>
            <pc:docMk/>
            <pc:sldMk cId="3809923032" sldId="841"/>
            <ac:spMk id="13" creationId="{CEBB1D5C-A1B3-53CA-F2AD-1F6A1F953690}"/>
          </ac:spMkLst>
        </pc:spChg>
        <pc:graphicFrameChg chg="mod">
          <ac:chgData name="Nick Pomeroy" userId="91454848-a191-4d33-b09c-9a87bc973966" providerId="ADAL" clId="{7006C275-B55D-C74D-97F2-6035D9C09D9D}" dt="2024-08-07T10:01:11.454" v="1482" actId="11530"/>
          <ac:graphicFrameMkLst>
            <pc:docMk/>
            <pc:sldMk cId="3809923032" sldId="841"/>
            <ac:graphicFrameMk id="7" creationId="{4B91A701-BE11-B853-76EC-3D397760D4D0}"/>
          </ac:graphicFrameMkLst>
        </pc:graphicFrameChg>
        <pc:graphicFrameChg chg="mod">
          <ac:chgData name="Nick Pomeroy" userId="91454848-a191-4d33-b09c-9a87bc973966" providerId="ADAL" clId="{7006C275-B55D-C74D-97F2-6035D9C09D9D}" dt="2024-08-07T10:01:19.870" v="1483" actId="11530"/>
          <ac:graphicFrameMkLst>
            <pc:docMk/>
            <pc:sldMk cId="3809923032" sldId="841"/>
            <ac:graphicFrameMk id="10" creationId="{1CB6BC0D-C87B-EA5D-9CC1-73157818D376}"/>
          </ac:graphicFrameMkLst>
        </pc:graphicFrameChg>
        <pc:cxnChg chg="add del mod">
          <ac:chgData name="Nick Pomeroy" userId="91454848-a191-4d33-b09c-9a87bc973966" providerId="ADAL" clId="{7006C275-B55D-C74D-97F2-6035D9C09D9D}" dt="2024-08-07T09:32:22.703" v="842" actId="478"/>
          <ac:cxnSpMkLst>
            <pc:docMk/>
            <pc:sldMk cId="3809923032" sldId="841"/>
            <ac:cxnSpMk id="4" creationId="{7A0D3332-CBF2-F290-F34E-261EE70D043A}"/>
          </ac:cxnSpMkLst>
        </pc:cxnChg>
        <pc:cxnChg chg="add mod">
          <ac:chgData name="Nick Pomeroy" userId="91454848-a191-4d33-b09c-9a87bc973966" providerId="ADAL" clId="{7006C275-B55D-C74D-97F2-6035D9C09D9D}" dt="2024-08-07T09:33:54.103" v="875" actId="208"/>
          <ac:cxnSpMkLst>
            <pc:docMk/>
            <pc:sldMk cId="3809923032" sldId="841"/>
            <ac:cxnSpMk id="14" creationId="{88F25F5D-AD22-1BFD-768C-BE3ED020F39D}"/>
          </ac:cxnSpMkLst>
        </pc:cxnChg>
        <pc:cxnChg chg="add mod">
          <ac:chgData name="Nick Pomeroy" userId="91454848-a191-4d33-b09c-9a87bc973966" providerId="ADAL" clId="{7006C275-B55D-C74D-97F2-6035D9C09D9D}" dt="2024-08-07T09:33:54.103" v="875" actId="208"/>
          <ac:cxnSpMkLst>
            <pc:docMk/>
            <pc:sldMk cId="3809923032" sldId="841"/>
            <ac:cxnSpMk id="16" creationId="{B7D02785-DEB0-10C3-56A9-4F67CA82F91F}"/>
          </ac:cxnSpMkLst>
        </pc:cxnChg>
        <pc:cxnChg chg="add mod">
          <ac:chgData name="Nick Pomeroy" userId="91454848-a191-4d33-b09c-9a87bc973966" providerId="ADAL" clId="{7006C275-B55D-C74D-97F2-6035D9C09D9D}" dt="2024-08-07T09:33:54.103" v="875" actId="208"/>
          <ac:cxnSpMkLst>
            <pc:docMk/>
            <pc:sldMk cId="3809923032" sldId="841"/>
            <ac:cxnSpMk id="19" creationId="{C4116FA3-3009-DB49-94E3-FB7ED9750F9D}"/>
          </ac:cxnSpMkLst>
        </pc:cxnChg>
        <pc:cxnChg chg="add mod">
          <ac:chgData name="Nick Pomeroy" userId="91454848-a191-4d33-b09c-9a87bc973966" providerId="ADAL" clId="{7006C275-B55D-C74D-97F2-6035D9C09D9D}" dt="2024-08-07T09:33:54.103" v="875" actId="208"/>
          <ac:cxnSpMkLst>
            <pc:docMk/>
            <pc:sldMk cId="3809923032" sldId="841"/>
            <ac:cxnSpMk id="22" creationId="{F599FA91-C052-A7AE-C915-486859D0FF41}"/>
          </ac:cxnSpMkLst>
        </pc:cxnChg>
        <pc:cxnChg chg="add mod">
          <ac:chgData name="Nick Pomeroy" userId="91454848-a191-4d33-b09c-9a87bc973966" providerId="ADAL" clId="{7006C275-B55D-C74D-97F2-6035D9C09D9D}" dt="2024-08-07T09:33:54.103" v="875" actId="208"/>
          <ac:cxnSpMkLst>
            <pc:docMk/>
            <pc:sldMk cId="3809923032" sldId="841"/>
            <ac:cxnSpMk id="23" creationId="{753D15B1-8713-96C3-AADC-56C5127871B6}"/>
          </ac:cxnSpMkLst>
        </pc:cxnChg>
        <pc:cxnChg chg="add mod">
          <ac:chgData name="Nick Pomeroy" userId="91454848-a191-4d33-b09c-9a87bc973966" providerId="ADAL" clId="{7006C275-B55D-C74D-97F2-6035D9C09D9D}" dt="2024-08-07T09:35:33.157" v="917" actId="208"/>
          <ac:cxnSpMkLst>
            <pc:docMk/>
            <pc:sldMk cId="3809923032" sldId="841"/>
            <ac:cxnSpMk id="24" creationId="{F3F1A87B-E109-C6C8-4FD7-68C67E700418}"/>
          </ac:cxnSpMkLst>
        </pc:cxnChg>
        <pc:cxnChg chg="add mod">
          <ac:chgData name="Nick Pomeroy" userId="91454848-a191-4d33-b09c-9a87bc973966" providerId="ADAL" clId="{7006C275-B55D-C74D-97F2-6035D9C09D9D}" dt="2024-08-07T09:35:33.157" v="917" actId="208"/>
          <ac:cxnSpMkLst>
            <pc:docMk/>
            <pc:sldMk cId="3809923032" sldId="841"/>
            <ac:cxnSpMk id="27" creationId="{0100B945-8AFB-EA0D-86FF-4CA7558FB8D1}"/>
          </ac:cxnSpMkLst>
        </pc:cxnChg>
        <pc:cxnChg chg="add mod">
          <ac:chgData name="Nick Pomeroy" userId="91454848-a191-4d33-b09c-9a87bc973966" providerId="ADAL" clId="{7006C275-B55D-C74D-97F2-6035D9C09D9D}" dt="2024-08-07T09:35:33.157" v="917" actId="208"/>
          <ac:cxnSpMkLst>
            <pc:docMk/>
            <pc:sldMk cId="3809923032" sldId="841"/>
            <ac:cxnSpMk id="30" creationId="{B5810025-90BA-DEA6-1A7F-7B451645E923}"/>
          </ac:cxnSpMkLst>
        </pc:cxnChg>
        <pc:cxnChg chg="add mod">
          <ac:chgData name="Nick Pomeroy" userId="91454848-a191-4d33-b09c-9a87bc973966" providerId="ADAL" clId="{7006C275-B55D-C74D-97F2-6035D9C09D9D}" dt="2024-08-07T09:35:52.530" v="921" actId="208"/>
          <ac:cxnSpMkLst>
            <pc:docMk/>
            <pc:sldMk cId="3809923032" sldId="841"/>
            <ac:cxnSpMk id="33" creationId="{7526DF94-9504-3CC3-10B5-D65930257AD6}"/>
          </ac:cxnSpMkLst>
        </pc:cxnChg>
        <pc:cxnChg chg="add del mod">
          <ac:chgData name="Nick Pomeroy" userId="91454848-a191-4d33-b09c-9a87bc973966" providerId="ADAL" clId="{7006C275-B55D-C74D-97F2-6035D9C09D9D}" dt="2024-08-07T09:34:40.372" v="896" actId="478"/>
          <ac:cxnSpMkLst>
            <pc:docMk/>
            <pc:sldMk cId="3809923032" sldId="841"/>
            <ac:cxnSpMk id="36" creationId="{46FA9DE8-ADCC-EC0C-C4FE-055D614488D9}"/>
          </ac:cxnSpMkLst>
        </pc:cxnChg>
        <pc:cxnChg chg="add mod">
          <ac:chgData name="Nick Pomeroy" userId="91454848-a191-4d33-b09c-9a87bc973966" providerId="ADAL" clId="{7006C275-B55D-C74D-97F2-6035D9C09D9D}" dt="2024-08-07T09:36:50.328" v="941" actId="166"/>
          <ac:cxnSpMkLst>
            <pc:docMk/>
            <pc:sldMk cId="3809923032" sldId="841"/>
            <ac:cxnSpMk id="37" creationId="{D7D8D356-89D4-3FFC-3391-CE812728701D}"/>
          </ac:cxnSpMkLst>
        </pc:cxnChg>
        <pc:cxnChg chg="add mod">
          <ac:chgData name="Nick Pomeroy" userId="91454848-a191-4d33-b09c-9a87bc973966" providerId="ADAL" clId="{7006C275-B55D-C74D-97F2-6035D9C09D9D}" dt="2024-08-07T09:36:37.039" v="940" actId="1035"/>
          <ac:cxnSpMkLst>
            <pc:docMk/>
            <pc:sldMk cId="3809923032" sldId="841"/>
            <ac:cxnSpMk id="41" creationId="{117997C2-45D6-F34D-567C-8FA892B18BF1}"/>
          </ac:cxnSpMkLst>
        </pc:cxnChg>
        <pc:cxnChg chg="add mod">
          <ac:chgData name="Nick Pomeroy" userId="91454848-a191-4d33-b09c-9a87bc973966" providerId="ADAL" clId="{7006C275-B55D-C74D-97F2-6035D9C09D9D}" dt="2024-08-07T09:35:44.877" v="919" actId="208"/>
          <ac:cxnSpMkLst>
            <pc:docMk/>
            <pc:sldMk cId="3809923032" sldId="841"/>
            <ac:cxnSpMk id="42" creationId="{ACF8817A-58FC-8A36-63C6-43C0D26AFEE5}"/>
          </ac:cxnSpMkLst>
        </pc:cxnChg>
        <pc:cxnChg chg="add mod">
          <ac:chgData name="Nick Pomeroy" userId="91454848-a191-4d33-b09c-9a87bc973966" providerId="ADAL" clId="{7006C275-B55D-C74D-97F2-6035D9C09D9D}" dt="2024-08-07T09:36:33.900" v="939" actId="14100"/>
          <ac:cxnSpMkLst>
            <pc:docMk/>
            <pc:sldMk cId="3809923032" sldId="841"/>
            <ac:cxnSpMk id="47" creationId="{5EBF95B0-624B-4F82-5C39-2A598A7112AB}"/>
          </ac:cxnSpMkLst>
        </pc:cxnChg>
      </pc:sldChg>
      <pc:sldChg chg="add del modTransition">
        <pc:chgData name="Nick Pomeroy" userId="91454848-a191-4d33-b09c-9a87bc973966" providerId="ADAL" clId="{7006C275-B55D-C74D-97F2-6035D9C09D9D}" dt="2024-08-07T09:15:34.469" v="413" actId="2696"/>
        <pc:sldMkLst>
          <pc:docMk/>
          <pc:sldMk cId="282588992" sldId="842"/>
        </pc:sldMkLst>
      </pc:sldChg>
      <pc:sldChg chg="modSp add mod">
        <pc:chgData name="Nick Pomeroy" userId="91454848-a191-4d33-b09c-9a87bc973966" providerId="ADAL" clId="{7006C275-B55D-C74D-97F2-6035D9C09D9D}" dt="2024-08-07T09:15:09.781" v="411" actId="20577"/>
        <pc:sldMkLst>
          <pc:docMk/>
          <pc:sldMk cId="745472883" sldId="843"/>
        </pc:sldMkLst>
        <pc:spChg chg="mod">
          <ac:chgData name="Nick Pomeroy" userId="91454848-a191-4d33-b09c-9a87bc973966" providerId="ADAL" clId="{7006C275-B55D-C74D-97F2-6035D9C09D9D}" dt="2024-08-07T09:14:30.853" v="352" actId="20577"/>
          <ac:spMkLst>
            <pc:docMk/>
            <pc:sldMk cId="745472883" sldId="843"/>
            <ac:spMk id="2" creationId="{DEF010A5-E979-074F-A13A-EFEA25D04B38}"/>
          </ac:spMkLst>
        </pc:spChg>
        <pc:spChg chg="mod">
          <ac:chgData name="Nick Pomeroy" userId="91454848-a191-4d33-b09c-9a87bc973966" providerId="ADAL" clId="{7006C275-B55D-C74D-97F2-6035D9C09D9D}" dt="2024-08-07T09:15:09.781" v="411" actId="20577"/>
          <ac:spMkLst>
            <pc:docMk/>
            <pc:sldMk cId="745472883" sldId="843"/>
            <ac:spMk id="3" creationId="{88621EBF-1362-FE37-424A-5A1F9F823E31}"/>
          </ac:spMkLst>
        </pc:spChg>
      </pc:sldChg>
      <pc:sldChg chg="addSp delSp modSp add mod">
        <pc:chgData name="Nick Pomeroy" userId="91454848-a191-4d33-b09c-9a87bc973966" providerId="ADAL" clId="{7006C275-B55D-C74D-97F2-6035D9C09D9D}" dt="2024-08-07T10:02:02.909" v="1490" actId="14100"/>
        <pc:sldMkLst>
          <pc:docMk/>
          <pc:sldMk cId="376511428" sldId="844"/>
        </pc:sldMkLst>
        <pc:spChg chg="mod">
          <ac:chgData name="Nick Pomeroy" userId="91454848-a191-4d33-b09c-9a87bc973966" providerId="ADAL" clId="{7006C275-B55D-C74D-97F2-6035D9C09D9D}" dt="2024-08-07T10:02:02.909" v="1490" actId="14100"/>
          <ac:spMkLst>
            <pc:docMk/>
            <pc:sldMk cId="376511428" sldId="844"/>
            <ac:spMk id="2" creationId="{1B469A7B-8F8A-8F86-ABE1-CB3F58938809}"/>
          </ac:spMkLst>
        </pc:spChg>
        <pc:spChg chg="del">
          <ac:chgData name="Nick Pomeroy" userId="91454848-a191-4d33-b09c-9a87bc973966" providerId="ADAL" clId="{7006C275-B55D-C74D-97F2-6035D9C09D9D}" dt="2024-08-07T09:18:47.734" v="422" actId="478"/>
          <ac:spMkLst>
            <pc:docMk/>
            <pc:sldMk cId="376511428" sldId="844"/>
            <ac:spMk id="3" creationId="{9251EDA3-277E-CA42-5E0A-C0B17E06639C}"/>
          </ac:spMkLst>
        </pc:spChg>
        <pc:spChg chg="mod">
          <ac:chgData name="Nick Pomeroy" userId="91454848-a191-4d33-b09c-9a87bc973966" providerId="ADAL" clId="{7006C275-B55D-C74D-97F2-6035D9C09D9D}" dt="2024-08-07T10:02:00.269" v="1489" actId="11530"/>
          <ac:spMkLst>
            <pc:docMk/>
            <pc:sldMk cId="376511428" sldId="844"/>
            <ac:spMk id="7" creationId="{C921DEEC-EF99-7375-D6DC-183DF3ACD270}"/>
          </ac:spMkLst>
        </pc:spChg>
        <pc:picChg chg="mod">
          <ac:chgData name="Nick Pomeroy" userId="91454848-a191-4d33-b09c-9a87bc973966" providerId="ADAL" clId="{7006C275-B55D-C74D-97F2-6035D9C09D9D}" dt="2024-08-07T09:18:45.668" v="421" actId="1076"/>
          <ac:picMkLst>
            <pc:docMk/>
            <pc:sldMk cId="376511428" sldId="844"/>
            <ac:picMk id="5" creationId="{EA6D1CA6-C277-382B-6F02-FF383BB6E1DD}"/>
          </ac:picMkLst>
        </pc:picChg>
        <pc:picChg chg="add mod">
          <ac:chgData name="Nick Pomeroy" userId="91454848-a191-4d33-b09c-9a87bc973966" providerId="ADAL" clId="{7006C275-B55D-C74D-97F2-6035D9C09D9D}" dt="2024-08-07T09:15:53.702" v="419" actId="1076"/>
          <ac:picMkLst>
            <pc:docMk/>
            <pc:sldMk cId="376511428" sldId="844"/>
            <ac:picMk id="6" creationId="{D180F346-2A89-7EE4-BB12-A8C0728FE063}"/>
          </ac:picMkLst>
        </pc:picChg>
        <pc:picChg chg="del">
          <ac:chgData name="Nick Pomeroy" userId="91454848-a191-4d33-b09c-9a87bc973966" providerId="ADAL" clId="{7006C275-B55D-C74D-97F2-6035D9C09D9D}" dt="2024-08-07T09:15:50.698" v="418" actId="478"/>
          <ac:picMkLst>
            <pc:docMk/>
            <pc:sldMk cId="376511428" sldId="844"/>
            <ac:picMk id="8" creationId="{2E23E3EE-EBBA-D8B6-2319-BB2F501B457F}"/>
          </ac:picMkLst>
        </pc:picChg>
      </pc:sldChg>
      <pc:sldChg chg="addSp delSp modSp add del mod">
        <pc:chgData name="Nick Pomeroy" userId="91454848-a191-4d33-b09c-9a87bc973966" providerId="ADAL" clId="{7006C275-B55D-C74D-97F2-6035D9C09D9D}" dt="2024-08-07T09:28:24.678" v="727" actId="2696"/>
        <pc:sldMkLst>
          <pc:docMk/>
          <pc:sldMk cId="1339103774" sldId="845"/>
        </pc:sldMkLst>
        <pc:spChg chg="mod">
          <ac:chgData name="Nick Pomeroy" userId="91454848-a191-4d33-b09c-9a87bc973966" providerId="ADAL" clId="{7006C275-B55D-C74D-97F2-6035D9C09D9D}" dt="2024-08-07T09:19:34.562" v="452" actId="20577"/>
          <ac:spMkLst>
            <pc:docMk/>
            <pc:sldMk cId="1339103774" sldId="845"/>
            <ac:spMk id="2" creationId="{1B469A7B-8F8A-8F86-ABE1-CB3F58938809}"/>
          </ac:spMkLst>
        </pc:spChg>
        <pc:spChg chg="del">
          <ac:chgData name="Nick Pomeroy" userId="91454848-a191-4d33-b09c-9a87bc973966" providerId="ADAL" clId="{7006C275-B55D-C74D-97F2-6035D9C09D9D}" dt="2024-08-07T09:19:19.893" v="424" actId="478"/>
          <ac:spMkLst>
            <pc:docMk/>
            <pc:sldMk cId="1339103774" sldId="845"/>
            <ac:spMk id="3" creationId="{9251EDA3-277E-CA42-5E0A-C0B17E06639C}"/>
          </ac:spMkLst>
        </pc:spChg>
        <pc:spChg chg="del">
          <ac:chgData name="Nick Pomeroy" userId="91454848-a191-4d33-b09c-9a87bc973966" providerId="ADAL" clId="{7006C275-B55D-C74D-97F2-6035D9C09D9D}" dt="2024-08-07T09:23:15.417" v="457" actId="478"/>
          <ac:spMkLst>
            <pc:docMk/>
            <pc:sldMk cId="1339103774" sldId="845"/>
            <ac:spMk id="4" creationId="{AC0EFB72-CD1E-87F5-2901-A2E8451F71F2}"/>
          </ac:spMkLst>
        </pc:spChg>
        <pc:spChg chg="del">
          <ac:chgData name="Nick Pomeroy" userId="91454848-a191-4d33-b09c-9a87bc973966" providerId="ADAL" clId="{7006C275-B55D-C74D-97F2-6035D9C09D9D}" dt="2024-08-07T09:23:16.409" v="458" actId="478"/>
          <ac:spMkLst>
            <pc:docMk/>
            <pc:sldMk cId="1339103774" sldId="845"/>
            <ac:spMk id="6" creationId="{BF7B1B0D-82F9-542D-02D7-61A1427104EC}"/>
          </ac:spMkLst>
        </pc:spChg>
        <pc:spChg chg="mod">
          <ac:chgData name="Nick Pomeroy" userId="91454848-a191-4d33-b09c-9a87bc973966" providerId="ADAL" clId="{7006C275-B55D-C74D-97F2-6035D9C09D9D}" dt="2024-08-07T09:19:33.596" v="451" actId="14100"/>
          <ac:spMkLst>
            <pc:docMk/>
            <pc:sldMk cId="1339103774" sldId="845"/>
            <ac:spMk id="7" creationId="{C921DEEC-EF99-7375-D6DC-183DF3ACD270}"/>
          </ac:spMkLst>
        </pc:spChg>
        <pc:spChg chg="add del mod">
          <ac:chgData name="Nick Pomeroy" userId="91454848-a191-4d33-b09c-9a87bc973966" providerId="ADAL" clId="{7006C275-B55D-C74D-97F2-6035D9C09D9D}" dt="2024-08-07T09:23:19.680" v="459" actId="478"/>
          <ac:spMkLst>
            <pc:docMk/>
            <pc:sldMk cId="1339103774" sldId="845"/>
            <ac:spMk id="9" creationId="{A46ABF6A-CD93-41A5-CE9E-15FBF766D73C}"/>
          </ac:spMkLst>
        </pc:spChg>
        <pc:spChg chg="del">
          <ac:chgData name="Nick Pomeroy" userId="91454848-a191-4d33-b09c-9a87bc973966" providerId="ADAL" clId="{7006C275-B55D-C74D-97F2-6035D9C09D9D}" dt="2024-08-07T09:23:12.121" v="453" actId="478"/>
          <ac:spMkLst>
            <pc:docMk/>
            <pc:sldMk cId="1339103774" sldId="845"/>
            <ac:spMk id="11" creationId="{CAB1FBF9-AE23-9407-8368-895D017ED117}"/>
          </ac:spMkLst>
        </pc:spChg>
        <pc:spChg chg="del">
          <ac:chgData name="Nick Pomeroy" userId="91454848-a191-4d33-b09c-9a87bc973966" providerId="ADAL" clId="{7006C275-B55D-C74D-97F2-6035D9C09D9D}" dt="2024-08-07T09:23:14.187" v="456" actId="478"/>
          <ac:spMkLst>
            <pc:docMk/>
            <pc:sldMk cId="1339103774" sldId="845"/>
            <ac:spMk id="13" creationId="{8C24FC88-DE54-5A58-C2A4-D8E62343E3F6}"/>
          </ac:spMkLst>
        </pc:spChg>
        <pc:spChg chg="add mod">
          <ac:chgData name="Nick Pomeroy" userId="91454848-a191-4d33-b09c-9a87bc973966" providerId="ADAL" clId="{7006C275-B55D-C74D-97F2-6035D9C09D9D}" dt="2024-08-07T09:26:34.625" v="535" actId="27636"/>
          <ac:spMkLst>
            <pc:docMk/>
            <pc:sldMk cId="1339103774" sldId="845"/>
            <ac:spMk id="33" creationId="{89FF33B0-EBB3-27B8-88E9-99B7208AAC0D}"/>
          </ac:spMkLst>
        </pc:spChg>
        <pc:grpChg chg="add del mod">
          <ac:chgData name="Nick Pomeroy" userId="91454848-a191-4d33-b09c-9a87bc973966" providerId="ADAL" clId="{7006C275-B55D-C74D-97F2-6035D9C09D9D}" dt="2024-08-07T09:23:40.651" v="474" actId="165"/>
          <ac:grpSpMkLst>
            <pc:docMk/>
            <pc:sldMk cId="1339103774" sldId="845"/>
            <ac:grpSpMk id="22" creationId="{E622DAEE-5DFA-869C-AD60-0D19E04788D6}"/>
          </ac:grpSpMkLst>
        </pc:grpChg>
        <pc:grpChg chg="add del mod">
          <ac:chgData name="Nick Pomeroy" userId="91454848-a191-4d33-b09c-9a87bc973966" providerId="ADAL" clId="{7006C275-B55D-C74D-97F2-6035D9C09D9D}" dt="2024-08-07T09:24:16.832" v="482" actId="165"/>
          <ac:grpSpMkLst>
            <pc:docMk/>
            <pc:sldMk cId="1339103774" sldId="845"/>
            <ac:grpSpMk id="23" creationId="{5FB75E0B-7DF0-B666-37A5-F6643E18567B}"/>
          </ac:grpSpMkLst>
        </pc:grpChg>
        <pc:grpChg chg="add del mod">
          <ac:chgData name="Nick Pomeroy" userId="91454848-a191-4d33-b09c-9a87bc973966" providerId="ADAL" clId="{7006C275-B55D-C74D-97F2-6035D9C09D9D}" dt="2024-08-07T09:24:44.410" v="498" actId="165"/>
          <ac:grpSpMkLst>
            <pc:docMk/>
            <pc:sldMk cId="1339103774" sldId="845"/>
            <ac:grpSpMk id="32" creationId="{F33CECA9-50BD-6268-62B1-D95022FAAACC}"/>
          </ac:grpSpMkLst>
        </pc:grpChg>
        <pc:picChg chg="mod">
          <ac:chgData name="Nick Pomeroy" userId="91454848-a191-4d33-b09c-9a87bc973966" providerId="ADAL" clId="{7006C275-B55D-C74D-97F2-6035D9C09D9D}" dt="2024-08-07T09:26:28.879" v="533" actId="1076"/>
          <ac:picMkLst>
            <pc:docMk/>
            <pc:sldMk cId="1339103774" sldId="845"/>
            <ac:picMk id="5" creationId="{EA6D1CA6-C277-382B-6F02-FF383BB6E1DD}"/>
          </ac:picMkLst>
        </pc:picChg>
        <pc:picChg chg="del">
          <ac:chgData name="Nick Pomeroy" userId="91454848-a191-4d33-b09c-9a87bc973966" providerId="ADAL" clId="{7006C275-B55D-C74D-97F2-6035D9C09D9D}" dt="2024-08-07T09:23:13.318" v="454" actId="478"/>
          <ac:picMkLst>
            <pc:docMk/>
            <pc:sldMk cId="1339103774" sldId="845"/>
            <ac:picMk id="12" creationId="{340A828B-5416-10AC-4AFD-FB1ACFCD1F95}"/>
          </ac:picMkLst>
        </pc:picChg>
        <pc:picChg chg="del">
          <ac:chgData name="Nick Pomeroy" userId="91454848-a191-4d33-b09c-9a87bc973966" providerId="ADAL" clId="{7006C275-B55D-C74D-97F2-6035D9C09D9D}" dt="2024-08-07T09:23:13.854" v="455" actId="478"/>
          <ac:picMkLst>
            <pc:docMk/>
            <pc:sldMk cId="1339103774" sldId="845"/>
            <ac:picMk id="14" creationId="{009ABCCC-9EAA-F3E1-EECE-38A4A4E9E6F6}"/>
          </ac:picMkLst>
        </pc:picChg>
        <pc:picChg chg="add mod topLvl">
          <ac:chgData name="Nick Pomeroy" userId="91454848-a191-4d33-b09c-9a87bc973966" providerId="ADAL" clId="{7006C275-B55D-C74D-97F2-6035D9C09D9D}" dt="2024-08-07T09:26:26.900" v="531" actId="1076"/>
          <ac:picMkLst>
            <pc:docMk/>
            <pc:sldMk cId="1339103774" sldId="845"/>
            <ac:picMk id="15" creationId="{28EB07CF-4DFB-D87B-6CD0-9657850BA970}"/>
          </ac:picMkLst>
        </pc:picChg>
        <pc:picChg chg="add mod topLvl">
          <ac:chgData name="Nick Pomeroy" userId="91454848-a191-4d33-b09c-9a87bc973966" providerId="ADAL" clId="{7006C275-B55D-C74D-97F2-6035D9C09D9D}" dt="2024-08-07T09:26:26.900" v="531" actId="1076"/>
          <ac:picMkLst>
            <pc:docMk/>
            <pc:sldMk cId="1339103774" sldId="845"/>
            <ac:picMk id="17" creationId="{B661768F-8EE4-6FBC-1086-DE6B21AEBC6C}"/>
          </ac:picMkLst>
        </pc:picChg>
        <pc:picChg chg="add mod topLvl">
          <ac:chgData name="Nick Pomeroy" userId="91454848-a191-4d33-b09c-9a87bc973966" providerId="ADAL" clId="{7006C275-B55D-C74D-97F2-6035D9C09D9D}" dt="2024-08-07T09:26:26.900" v="531" actId="1076"/>
          <ac:picMkLst>
            <pc:docMk/>
            <pc:sldMk cId="1339103774" sldId="845"/>
            <ac:picMk id="19" creationId="{84FE8DDF-ED31-22E6-2864-DDA0FC1392EF}"/>
          </ac:picMkLst>
        </pc:picChg>
        <pc:picChg chg="add mod topLvl">
          <ac:chgData name="Nick Pomeroy" userId="91454848-a191-4d33-b09c-9a87bc973966" providerId="ADAL" clId="{7006C275-B55D-C74D-97F2-6035D9C09D9D}" dt="2024-08-07T09:26:26.900" v="531" actId="1076"/>
          <ac:picMkLst>
            <pc:docMk/>
            <pc:sldMk cId="1339103774" sldId="845"/>
            <ac:picMk id="21" creationId="{0555F701-F95D-F49A-04C3-7943ADF2034B}"/>
          </ac:picMkLst>
        </pc:picChg>
        <pc:picChg chg="add mod topLvl">
          <ac:chgData name="Nick Pomeroy" userId="91454848-a191-4d33-b09c-9a87bc973966" providerId="ADAL" clId="{7006C275-B55D-C74D-97F2-6035D9C09D9D}" dt="2024-08-07T09:26:26.900" v="531" actId="1076"/>
          <ac:picMkLst>
            <pc:docMk/>
            <pc:sldMk cId="1339103774" sldId="845"/>
            <ac:picMk id="25" creationId="{C61ADC0E-2706-F6A2-BFF6-C3F8819AB8E8}"/>
          </ac:picMkLst>
        </pc:picChg>
        <pc:picChg chg="add mod topLvl">
          <ac:chgData name="Nick Pomeroy" userId="91454848-a191-4d33-b09c-9a87bc973966" providerId="ADAL" clId="{7006C275-B55D-C74D-97F2-6035D9C09D9D}" dt="2024-08-07T09:26:26.900" v="531" actId="1076"/>
          <ac:picMkLst>
            <pc:docMk/>
            <pc:sldMk cId="1339103774" sldId="845"/>
            <ac:picMk id="27" creationId="{4E4D594F-15B4-6799-CBE1-F5D3FBD0149F}"/>
          </ac:picMkLst>
        </pc:picChg>
        <pc:picChg chg="add mod topLvl">
          <ac:chgData name="Nick Pomeroy" userId="91454848-a191-4d33-b09c-9a87bc973966" providerId="ADAL" clId="{7006C275-B55D-C74D-97F2-6035D9C09D9D}" dt="2024-08-07T09:26:26.900" v="531" actId="1076"/>
          <ac:picMkLst>
            <pc:docMk/>
            <pc:sldMk cId="1339103774" sldId="845"/>
            <ac:picMk id="29" creationId="{0B91426D-CA08-3775-D7FA-CEF1642B915F}"/>
          </ac:picMkLst>
        </pc:picChg>
        <pc:picChg chg="add mod topLvl">
          <ac:chgData name="Nick Pomeroy" userId="91454848-a191-4d33-b09c-9a87bc973966" providerId="ADAL" clId="{7006C275-B55D-C74D-97F2-6035D9C09D9D}" dt="2024-08-07T09:26:26.900" v="531" actId="1076"/>
          <ac:picMkLst>
            <pc:docMk/>
            <pc:sldMk cId="1339103774" sldId="845"/>
            <ac:picMk id="31" creationId="{2A8E3648-43AC-5614-D737-F365717D7367}"/>
          </ac:picMkLst>
        </pc:picChg>
      </pc:sldChg>
      <pc:sldChg chg="add del">
        <pc:chgData name="Nick Pomeroy" userId="91454848-a191-4d33-b09c-9a87bc973966" providerId="ADAL" clId="{7006C275-B55D-C74D-97F2-6035D9C09D9D}" dt="2024-08-07T09:25:11.238" v="505" actId="2696"/>
        <pc:sldMkLst>
          <pc:docMk/>
          <pc:sldMk cId="454036115" sldId="846"/>
        </pc:sldMkLst>
      </pc:sldChg>
      <pc:sldChg chg="modSp add del mod">
        <pc:chgData name="Nick Pomeroy" userId="91454848-a191-4d33-b09c-9a87bc973966" providerId="ADAL" clId="{7006C275-B55D-C74D-97F2-6035D9C09D9D}" dt="2024-08-07T09:25:32.574" v="520" actId="2696"/>
        <pc:sldMkLst>
          <pc:docMk/>
          <pc:sldMk cId="3857384882" sldId="846"/>
        </pc:sldMkLst>
        <pc:spChg chg="mod">
          <ac:chgData name="Nick Pomeroy" userId="91454848-a191-4d33-b09c-9a87bc973966" providerId="ADAL" clId="{7006C275-B55D-C74D-97F2-6035D9C09D9D}" dt="2024-08-07T09:25:14.979" v="519" actId="20577"/>
          <ac:spMkLst>
            <pc:docMk/>
            <pc:sldMk cId="3857384882" sldId="846"/>
            <ac:spMk id="2" creationId="{DEF010A5-E979-074F-A13A-EFEA25D04B38}"/>
          </ac:spMkLst>
        </pc:spChg>
      </pc:sldChg>
      <pc:sldChg chg="add modTransition">
        <pc:chgData name="Nick Pomeroy" userId="91454848-a191-4d33-b09c-9a87bc973966" providerId="ADAL" clId="{7006C275-B55D-C74D-97F2-6035D9C09D9D}" dt="2024-08-07T09:25:33.334" v="521"/>
        <pc:sldMkLst>
          <pc:docMk/>
          <pc:sldMk cId="4221743354" sldId="846"/>
        </pc:sldMkLst>
      </pc:sldChg>
      <pc:sldChg chg="addSp delSp modSp add mod">
        <pc:chgData name="Nick Pomeroy" userId="91454848-a191-4d33-b09c-9a87bc973966" providerId="ADAL" clId="{7006C275-B55D-C74D-97F2-6035D9C09D9D}" dt="2024-08-07T10:02:15.824" v="1491" actId="11530"/>
        <pc:sldMkLst>
          <pc:docMk/>
          <pc:sldMk cId="1992424223" sldId="847"/>
        </pc:sldMkLst>
        <pc:spChg chg="mod">
          <ac:chgData name="Nick Pomeroy" userId="91454848-a191-4d33-b09c-9a87bc973966" providerId="ADAL" clId="{7006C275-B55D-C74D-97F2-6035D9C09D9D}" dt="2024-08-07T10:02:15.824" v="1491" actId="11530"/>
          <ac:spMkLst>
            <pc:docMk/>
            <pc:sldMk cId="1992424223" sldId="847"/>
            <ac:spMk id="7" creationId="{C921DEEC-EF99-7375-D6DC-183DF3ACD270}"/>
          </ac:spMkLst>
        </pc:spChg>
        <pc:spChg chg="mod">
          <ac:chgData name="Nick Pomeroy" userId="91454848-a191-4d33-b09c-9a87bc973966" providerId="ADAL" clId="{7006C275-B55D-C74D-97F2-6035D9C09D9D}" dt="2024-08-07T09:28:19.481" v="726" actId="20577"/>
          <ac:spMkLst>
            <pc:docMk/>
            <pc:sldMk cId="1992424223" sldId="847"/>
            <ac:spMk id="33" creationId="{89FF33B0-EBB3-27B8-88E9-99B7208AAC0D}"/>
          </ac:spMkLst>
        </pc:spChg>
        <pc:grpChg chg="add del mod">
          <ac:chgData name="Nick Pomeroy" userId="91454848-a191-4d33-b09c-9a87bc973966" providerId="ADAL" clId="{7006C275-B55D-C74D-97F2-6035D9C09D9D}" dt="2024-08-07T09:27:04.525" v="551" actId="165"/>
          <ac:grpSpMkLst>
            <pc:docMk/>
            <pc:sldMk cId="1992424223" sldId="847"/>
            <ac:grpSpMk id="3" creationId="{DF5B102F-E6B6-1B32-433F-D8A1AB237E53}"/>
          </ac:grpSpMkLst>
        </pc:grpChg>
        <pc:picChg chg="mod topLvl">
          <ac:chgData name="Nick Pomeroy" userId="91454848-a191-4d33-b09c-9a87bc973966" providerId="ADAL" clId="{7006C275-B55D-C74D-97F2-6035D9C09D9D}" dt="2024-08-07T09:27:04.525" v="551" actId="165"/>
          <ac:picMkLst>
            <pc:docMk/>
            <pc:sldMk cId="1992424223" sldId="847"/>
            <ac:picMk id="15" creationId="{28EB07CF-4DFB-D87B-6CD0-9657850BA970}"/>
          </ac:picMkLst>
        </pc:picChg>
        <pc:picChg chg="mod topLvl">
          <ac:chgData name="Nick Pomeroy" userId="91454848-a191-4d33-b09c-9a87bc973966" providerId="ADAL" clId="{7006C275-B55D-C74D-97F2-6035D9C09D9D}" dt="2024-08-07T09:27:04.525" v="551" actId="165"/>
          <ac:picMkLst>
            <pc:docMk/>
            <pc:sldMk cId="1992424223" sldId="847"/>
            <ac:picMk id="17" creationId="{B661768F-8EE4-6FBC-1086-DE6B21AEBC6C}"/>
          </ac:picMkLst>
        </pc:picChg>
        <pc:picChg chg="del">
          <ac:chgData name="Nick Pomeroy" userId="91454848-a191-4d33-b09c-9a87bc973966" providerId="ADAL" clId="{7006C275-B55D-C74D-97F2-6035D9C09D9D}" dt="2024-08-07T09:26:38.930" v="538" actId="478"/>
          <ac:picMkLst>
            <pc:docMk/>
            <pc:sldMk cId="1992424223" sldId="847"/>
            <ac:picMk id="19" creationId="{84FE8DDF-ED31-22E6-2864-DDA0FC1392EF}"/>
          </ac:picMkLst>
        </pc:picChg>
        <pc:picChg chg="del mod">
          <ac:chgData name="Nick Pomeroy" userId="91454848-a191-4d33-b09c-9a87bc973966" providerId="ADAL" clId="{7006C275-B55D-C74D-97F2-6035D9C09D9D}" dt="2024-08-07T09:26:39.200" v="540" actId="478"/>
          <ac:picMkLst>
            <pc:docMk/>
            <pc:sldMk cId="1992424223" sldId="847"/>
            <ac:picMk id="21" creationId="{0555F701-F95D-F49A-04C3-7943ADF2034B}"/>
          </ac:picMkLst>
        </pc:picChg>
        <pc:picChg chg="del">
          <ac:chgData name="Nick Pomeroy" userId="91454848-a191-4d33-b09c-9a87bc973966" providerId="ADAL" clId="{7006C275-B55D-C74D-97F2-6035D9C09D9D}" dt="2024-08-07T09:26:39.530" v="541" actId="478"/>
          <ac:picMkLst>
            <pc:docMk/>
            <pc:sldMk cId="1992424223" sldId="847"/>
            <ac:picMk id="25" creationId="{C61ADC0E-2706-F6A2-BFF6-C3F8819AB8E8}"/>
          </ac:picMkLst>
        </pc:picChg>
        <pc:picChg chg="del">
          <ac:chgData name="Nick Pomeroy" userId="91454848-a191-4d33-b09c-9a87bc973966" providerId="ADAL" clId="{7006C275-B55D-C74D-97F2-6035D9C09D9D}" dt="2024-08-07T09:26:38.661" v="537" actId="478"/>
          <ac:picMkLst>
            <pc:docMk/>
            <pc:sldMk cId="1992424223" sldId="847"/>
            <ac:picMk id="27" creationId="{4E4D594F-15B4-6799-CBE1-F5D3FBD0149F}"/>
          </ac:picMkLst>
        </pc:picChg>
        <pc:picChg chg="topLvl">
          <ac:chgData name="Nick Pomeroy" userId="91454848-a191-4d33-b09c-9a87bc973966" providerId="ADAL" clId="{7006C275-B55D-C74D-97F2-6035D9C09D9D}" dt="2024-08-07T09:27:04.525" v="551" actId="165"/>
          <ac:picMkLst>
            <pc:docMk/>
            <pc:sldMk cId="1992424223" sldId="847"/>
            <ac:picMk id="29" creationId="{0B91426D-CA08-3775-D7FA-CEF1642B915F}"/>
          </ac:picMkLst>
        </pc:picChg>
        <pc:picChg chg="topLvl">
          <ac:chgData name="Nick Pomeroy" userId="91454848-a191-4d33-b09c-9a87bc973966" providerId="ADAL" clId="{7006C275-B55D-C74D-97F2-6035D9C09D9D}" dt="2024-08-07T09:27:04.525" v="551" actId="165"/>
          <ac:picMkLst>
            <pc:docMk/>
            <pc:sldMk cId="1992424223" sldId="847"/>
            <ac:picMk id="31" creationId="{2A8E3648-43AC-5614-D737-F365717D7367}"/>
          </ac:picMkLst>
        </pc:picChg>
      </pc:sldChg>
      <pc:sldChg chg="modSp add mod">
        <pc:chgData name="Nick Pomeroy" userId="91454848-a191-4d33-b09c-9a87bc973966" providerId="ADAL" clId="{7006C275-B55D-C74D-97F2-6035D9C09D9D}" dt="2024-08-07T10:02:22.903" v="1492" actId="11530"/>
        <pc:sldMkLst>
          <pc:docMk/>
          <pc:sldMk cId="1605462757" sldId="848"/>
        </pc:sldMkLst>
        <pc:spChg chg="mod">
          <ac:chgData name="Nick Pomeroy" userId="91454848-a191-4d33-b09c-9a87bc973966" providerId="ADAL" clId="{7006C275-B55D-C74D-97F2-6035D9C09D9D}" dt="2024-08-07T09:28:30.742" v="739" actId="14100"/>
          <ac:spMkLst>
            <pc:docMk/>
            <pc:sldMk cId="1605462757" sldId="848"/>
            <ac:spMk id="2" creationId="{1B469A7B-8F8A-8F86-ABE1-CB3F58938809}"/>
          </ac:spMkLst>
        </pc:spChg>
        <pc:spChg chg="mod">
          <ac:chgData name="Nick Pomeroy" userId="91454848-a191-4d33-b09c-9a87bc973966" providerId="ADAL" clId="{7006C275-B55D-C74D-97F2-6035D9C09D9D}" dt="2024-08-07T10:02:22.903" v="1492" actId="11530"/>
          <ac:spMkLst>
            <pc:docMk/>
            <pc:sldMk cId="1605462757" sldId="848"/>
            <ac:spMk id="7" creationId="{C921DEEC-EF99-7375-D6DC-183DF3ACD270}"/>
          </ac:spMkLst>
        </pc:spChg>
        <pc:picChg chg="mod">
          <ac:chgData name="Nick Pomeroy" userId="91454848-a191-4d33-b09c-9a87bc973966" providerId="ADAL" clId="{7006C275-B55D-C74D-97F2-6035D9C09D9D}" dt="2024-08-07T09:29:01.279" v="742" actId="14826"/>
          <ac:picMkLst>
            <pc:docMk/>
            <pc:sldMk cId="1605462757" sldId="848"/>
            <ac:picMk id="15" creationId="{28EB07CF-4DFB-D87B-6CD0-9657850BA970}"/>
          </ac:picMkLst>
        </pc:picChg>
        <pc:picChg chg="mod">
          <ac:chgData name="Nick Pomeroy" userId="91454848-a191-4d33-b09c-9a87bc973966" providerId="ADAL" clId="{7006C275-B55D-C74D-97F2-6035D9C09D9D}" dt="2024-08-07T09:29:10.668" v="743" actId="14826"/>
          <ac:picMkLst>
            <pc:docMk/>
            <pc:sldMk cId="1605462757" sldId="848"/>
            <ac:picMk id="17" creationId="{B661768F-8EE4-6FBC-1086-DE6B21AEBC6C}"/>
          </ac:picMkLst>
        </pc:picChg>
        <pc:picChg chg="mod">
          <ac:chgData name="Nick Pomeroy" userId="91454848-a191-4d33-b09c-9a87bc973966" providerId="ADAL" clId="{7006C275-B55D-C74D-97F2-6035D9C09D9D}" dt="2024-08-07T09:28:56.458" v="741" actId="14826"/>
          <ac:picMkLst>
            <pc:docMk/>
            <pc:sldMk cId="1605462757" sldId="848"/>
            <ac:picMk id="29" creationId="{0B91426D-CA08-3775-D7FA-CEF1642B915F}"/>
          </ac:picMkLst>
        </pc:picChg>
        <pc:picChg chg="mod">
          <ac:chgData name="Nick Pomeroy" userId="91454848-a191-4d33-b09c-9a87bc973966" providerId="ADAL" clId="{7006C275-B55D-C74D-97F2-6035D9C09D9D}" dt="2024-08-07T09:28:49.109" v="740" actId="14826"/>
          <ac:picMkLst>
            <pc:docMk/>
            <pc:sldMk cId="1605462757" sldId="848"/>
            <ac:picMk id="31" creationId="{2A8E3648-43AC-5614-D737-F365717D7367}"/>
          </ac:picMkLst>
        </pc:picChg>
      </pc:sldChg>
      <pc:sldChg chg="addSp modSp add mod">
        <pc:chgData name="Nick Pomeroy" userId="91454848-a191-4d33-b09c-9a87bc973966" providerId="ADAL" clId="{7006C275-B55D-C74D-97F2-6035D9C09D9D}" dt="2024-08-07T10:01:44.942" v="1487" actId="11530"/>
        <pc:sldMkLst>
          <pc:docMk/>
          <pc:sldMk cId="2020735998" sldId="849"/>
        </pc:sldMkLst>
        <pc:spChg chg="add mod">
          <ac:chgData name="Nick Pomeroy" userId="91454848-a191-4d33-b09c-9a87bc973966" providerId="ADAL" clId="{7006C275-B55D-C74D-97F2-6035D9C09D9D}" dt="2024-08-07T09:38:39.987" v="961" actId="207"/>
          <ac:spMkLst>
            <pc:docMk/>
            <pc:sldMk cId="2020735998" sldId="849"/>
            <ac:spMk id="2" creationId="{367E9A0A-9E98-B4FE-7F74-CF60DEEE1DCD}"/>
          </ac:spMkLst>
        </pc:spChg>
        <pc:spChg chg="mod">
          <ac:chgData name="Nick Pomeroy" userId="91454848-a191-4d33-b09c-9a87bc973966" providerId="ADAL" clId="{7006C275-B55D-C74D-97F2-6035D9C09D9D}" dt="2024-08-07T09:37:54.807" v="952" actId="1076"/>
          <ac:spMkLst>
            <pc:docMk/>
            <pc:sldMk cId="2020735998" sldId="849"/>
            <ac:spMk id="4" creationId="{05BCEC32-8AF8-2938-0A97-6E507D096DBA}"/>
          </ac:spMkLst>
        </pc:spChg>
        <pc:spChg chg="mod">
          <ac:chgData name="Nick Pomeroy" userId="91454848-a191-4d33-b09c-9a87bc973966" providerId="ADAL" clId="{7006C275-B55D-C74D-97F2-6035D9C09D9D}" dt="2024-08-07T10:01:34.873" v="1485" actId="14100"/>
          <ac:spMkLst>
            <pc:docMk/>
            <pc:sldMk cId="2020735998" sldId="849"/>
            <ac:spMk id="5" creationId="{DFB90AEB-743E-2678-025E-6E03C4A2E00C}"/>
          </ac:spMkLst>
        </pc:spChg>
        <pc:spChg chg="mod">
          <ac:chgData name="Nick Pomeroy" userId="91454848-a191-4d33-b09c-9a87bc973966" providerId="ADAL" clId="{7006C275-B55D-C74D-97F2-6035D9C09D9D}" dt="2024-08-07T10:01:37.326" v="1486" actId="14100"/>
          <ac:spMkLst>
            <pc:docMk/>
            <pc:sldMk cId="2020735998" sldId="849"/>
            <ac:spMk id="14" creationId="{82F2B35C-BD60-ED90-50C8-1E1B92587ADC}"/>
          </ac:spMkLst>
        </pc:spChg>
        <pc:spChg chg="mod">
          <ac:chgData name="Nick Pomeroy" userId="91454848-a191-4d33-b09c-9a87bc973966" providerId="ADAL" clId="{7006C275-B55D-C74D-97F2-6035D9C09D9D}" dt="2024-08-07T10:01:44.942" v="1487" actId="11530"/>
          <ac:spMkLst>
            <pc:docMk/>
            <pc:sldMk cId="2020735998" sldId="849"/>
            <ac:spMk id="16" creationId="{BEF51932-690E-F764-EF62-F311FB0E2957}"/>
          </ac:spMkLst>
        </pc:spChg>
        <pc:spChg chg="mod">
          <ac:chgData name="Nick Pomeroy" userId="91454848-a191-4d33-b09c-9a87bc973966" providerId="ADAL" clId="{7006C275-B55D-C74D-97F2-6035D9C09D9D}" dt="2024-08-07T10:01:44.942" v="1487" actId="11530"/>
          <ac:spMkLst>
            <pc:docMk/>
            <pc:sldMk cId="2020735998" sldId="849"/>
            <ac:spMk id="17" creationId="{ED414878-3E6B-3318-256E-5616D661D9F3}"/>
          </ac:spMkLst>
        </pc:spChg>
        <pc:picChg chg="mod">
          <ac:chgData name="Nick Pomeroy" userId="91454848-a191-4d33-b09c-9a87bc973966" providerId="ADAL" clId="{7006C275-B55D-C74D-97F2-6035D9C09D9D}" dt="2024-08-07T09:38:52.532" v="963" actId="29295"/>
          <ac:picMkLst>
            <pc:docMk/>
            <pc:sldMk cId="2020735998" sldId="849"/>
            <ac:picMk id="7" creationId="{FE06272B-3CA5-6661-1005-97A261337576}"/>
          </ac:picMkLst>
        </pc:picChg>
      </pc:sldChg>
      <pc:sldChg chg="add modTransition">
        <pc:chgData name="Nick Pomeroy" userId="91454848-a191-4d33-b09c-9a87bc973966" providerId="ADAL" clId="{7006C275-B55D-C74D-97F2-6035D9C09D9D}" dt="2024-08-07T09:49:12.705" v="972"/>
        <pc:sldMkLst>
          <pc:docMk/>
          <pc:sldMk cId="3722720707" sldId="850"/>
        </pc:sldMkLst>
      </pc:sldChg>
      <pc:sldChg chg="add del">
        <pc:chgData name="Nick Pomeroy" userId="91454848-a191-4d33-b09c-9a87bc973966" providerId="ADAL" clId="{7006C275-B55D-C74D-97F2-6035D9C09D9D}" dt="2024-08-07T10:16:28.878" v="1664" actId="2696"/>
        <pc:sldMkLst>
          <pc:docMk/>
          <pc:sldMk cId="2479624051" sldId="851"/>
        </pc:sldMkLst>
      </pc:sldChg>
      <pc:sldChg chg="addSp delSp modSp add mod">
        <pc:chgData name="Nick Pomeroy" userId="91454848-a191-4d33-b09c-9a87bc973966" providerId="ADAL" clId="{7006C275-B55D-C74D-97F2-6035D9C09D9D}" dt="2024-08-07T10:16:24.730" v="1663" actId="207"/>
        <pc:sldMkLst>
          <pc:docMk/>
          <pc:sldMk cId="376725470" sldId="852"/>
        </pc:sldMkLst>
        <pc:spChg chg="add mod">
          <ac:chgData name="Nick Pomeroy" userId="91454848-a191-4d33-b09c-9a87bc973966" providerId="ADAL" clId="{7006C275-B55D-C74D-97F2-6035D9C09D9D}" dt="2024-08-07T10:13:20.117" v="1619" actId="14100"/>
          <ac:spMkLst>
            <pc:docMk/>
            <pc:sldMk cId="376725470" sldId="852"/>
            <ac:spMk id="3" creationId="{DBB3760E-0FD2-646F-42A3-5C20AD91B610}"/>
          </ac:spMkLst>
        </pc:spChg>
        <pc:spChg chg="add del mod">
          <ac:chgData name="Nick Pomeroy" userId="91454848-a191-4d33-b09c-9a87bc973966" providerId="ADAL" clId="{7006C275-B55D-C74D-97F2-6035D9C09D9D}" dt="2024-08-07T10:11:15.354" v="1578" actId="478"/>
          <ac:spMkLst>
            <pc:docMk/>
            <pc:sldMk cId="376725470" sldId="852"/>
            <ac:spMk id="4" creationId="{B8324F24-F7CA-FFE1-9A13-26A8EA8F4B50}"/>
          </ac:spMkLst>
        </pc:spChg>
        <pc:spChg chg="add mod">
          <ac:chgData name="Nick Pomeroy" userId="91454848-a191-4d33-b09c-9a87bc973966" providerId="ADAL" clId="{7006C275-B55D-C74D-97F2-6035D9C09D9D}" dt="2024-08-07T10:15:12.178" v="1646" actId="207"/>
          <ac:spMkLst>
            <pc:docMk/>
            <pc:sldMk cId="376725470" sldId="852"/>
            <ac:spMk id="5" creationId="{DEBB005B-5E50-1E79-A050-E1E41AB3DBEA}"/>
          </ac:spMkLst>
        </pc:spChg>
        <pc:spChg chg="add mod">
          <ac:chgData name="Nick Pomeroy" userId="91454848-a191-4d33-b09c-9a87bc973966" providerId="ADAL" clId="{7006C275-B55D-C74D-97F2-6035D9C09D9D}" dt="2024-08-07T10:16:24.730" v="1663" actId="207"/>
          <ac:spMkLst>
            <pc:docMk/>
            <pc:sldMk cId="376725470" sldId="852"/>
            <ac:spMk id="6" creationId="{5E0EDE57-A1B0-F1DC-19C8-A95542562D3B}"/>
          </ac:spMkLst>
        </pc:spChg>
        <pc:spChg chg="add mod">
          <ac:chgData name="Nick Pomeroy" userId="91454848-a191-4d33-b09c-9a87bc973966" providerId="ADAL" clId="{7006C275-B55D-C74D-97F2-6035D9C09D9D}" dt="2024-08-07T10:15:19.192" v="1648" actId="207"/>
          <ac:spMkLst>
            <pc:docMk/>
            <pc:sldMk cId="376725470" sldId="852"/>
            <ac:spMk id="7" creationId="{1A5E2844-0DAB-BC94-DE96-2ABB07867E39}"/>
          </ac:spMkLst>
        </pc:spChg>
        <pc:graphicFrameChg chg="del">
          <ac:chgData name="Nick Pomeroy" userId="91454848-a191-4d33-b09c-9a87bc973966" providerId="ADAL" clId="{7006C275-B55D-C74D-97F2-6035D9C09D9D}" dt="2024-08-07T10:08:05.226" v="1565" actId="478"/>
          <ac:graphicFrameMkLst>
            <pc:docMk/>
            <pc:sldMk cId="376725470" sldId="852"/>
            <ac:graphicFrameMk id="8" creationId="{A57F63D2-CB76-D056-D02B-F5CFDAF3D155}"/>
          </ac:graphicFrameMkLst>
        </pc:graphicFrameChg>
        <pc:cxnChg chg="add mod">
          <ac:chgData name="Nick Pomeroy" userId="91454848-a191-4d33-b09c-9a87bc973966" providerId="ADAL" clId="{7006C275-B55D-C74D-97F2-6035D9C09D9D}" dt="2024-08-07T10:15:22.978" v="1649" actId="208"/>
          <ac:cxnSpMkLst>
            <pc:docMk/>
            <pc:sldMk cId="376725470" sldId="852"/>
            <ac:cxnSpMk id="10" creationId="{2F8A9BA2-C28C-CCAB-CDA9-84F19FBE44EA}"/>
          </ac:cxnSpMkLst>
        </pc:cxnChg>
        <pc:cxnChg chg="add mod">
          <ac:chgData name="Nick Pomeroy" userId="91454848-a191-4d33-b09c-9a87bc973966" providerId="ADAL" clId="{7006C275-B55D-C74D-97F2-6035D9C09D9D}" dt="2024-08-07T10:15:31.019" v="1651" actId="208"/>
          <ac:cxnSpMkLst>
            <pc:docMk/>
            <pc:sldMk cId="376725470" sldId="852"/>
            <ac:cxnSpMk id="11" creationId="{C16304C5-8700-1072-BC38-504FBD15999A}"/>
          </ac:cxnSpMkLst>
        </pc:cxnChg>
        <pc:cxnChg chg="add mod">
          <ac:chgData name="Nick Pomeroy" userId="91454848-a191-4d33-b09c-9a87bc973966" providerId="ADAL" clId="{7006C275-B55D-C74D-97F2-6035D9C09D9D}" dt="2024-08-07T10:16:09.769" v="1662" actId="166"/>
          <ac:cxnSpMkLst>
            <pc:docMk/>
            <pc:sldMk cId="376725470" sldId="852"/>
            <ac:cxnSpMk id="15" creationId="{BBFFC5B3-4F8F-6DB6-E233-00E9F41E5AD7}"/>
          </ac:cxnSpMkLst>
        </pc:cxnChg>
        <pc:cxnChg chg="add mod">
          <ac:chgData name="Nick Pomeroy" userId="91454848-a191-4d33-b09c-9a87bc973966" providerId="ADAL" clId="{7006C275-B55D-C74D-97F2-6035D9C09D9D}" dt="2024-08-07T10:15:55.818" v="1657" actId="14100"/>
          <ac:cxnSpMkLst>
            <pc:docMk/>
            <pc:sldMk cId="376725470" sldId="852"/>
            <ac:cxnSpMk id="16" creationId="{8A1C4FCE-A931-BD77-3592-056D1608F367}"/>
          </ac:cxnSpMkLst>
        </pc:cxnChg>
        <pc:cxnChg chg="add mod">
          <ac:chgData name="Nick Pomeroy" userId="91454848-a191-4d33-b09c-9a87bc973966" providerId="ADAL" clId="{7006C275-B55D-C74D-97F2-6035D9C09D9D}" dt="2024-08-07T10:16:05.476" v="1661" actId="208"/>
          <ac:cxnSpMkLst>
            <pc:docMk/>
            <pc:sldMk cId="376725470" sldId="852"/>
            <ac:cxnSpMk id="19" creationId="{CDD71527-03F4-5292-4494-187047CD4822}"/>
          </ac:cxnSpMkLst>
        </pc:cxnChg>
      </pc:sldChg>
      <pc:sldChg chg="add del">
        <pc:chgData name="Nick Pomeroy" userId="91454848-a191-4d33-b09c-9a87bc973966" providerId="ADAL" clId="{7006C275-B55D-C74D-97F2-6035D9C09D9D}" dt="2024-08-07T10:26:54.259" v="1845" actId="2696"/>
        <pc:sldMkLst>
          <pc:docMk/>
          <pc:sldMk cId="212524833" sldId="853"/>
        </pc:sldMkLst>
      </pc:sldChg>
      <pc:sldChg chg="addSp delSp modSp add mod modTransition">
        <pc:chgData name="Nick Pomeroy" userId="91454848-a191-4d33-b09c-9a87bc973966" providerId="ADAL" clId="{7006C275-B55D-C74D-97F2-6035D9C09D9D}" dt="2024-08-07T12:18:28.257" v="2318" actId="167"/>
        <pc:sldMkLst>
          <pc:docMk/>
          <pc:sldMk cId="2255640282" sldId="853"/>
        </pc:sldMkLst>
        <pc:picChg chg="del">
          <ac:chgData name="Nick Pomeroy" userId="91454848-a191-4d33-b09c-9a87bc973966" providerId="ADAL" clId="{7006C275-B55D-C74D-97F2-6035D9C09D9D}" dt="2024-08-07T12:18:20.381" v="2314" actId="478"/>
          <ac:picMkLst>
            <pc:docMk/>
            <pc:sldMk cId="2255640282" sldId="853"/>
            <ac:picMk id="2" creationId="{C6963534-98A0-3152-A67A-936103DC3ED7}"/>
          </ac:picMkLst>
        </pc:picChg>
        <pc:picChg chg="add mod">
          <ac:chgData name="Nick Pomeroy" userId="91454848-a191-4d33-b09c-9a87bc973966" providerId="ADAL" clId="{7006C275-B55D-C74D-97F2-6035D9C09D9D}" dt="2024-08-07T12:18:28.257" v="2318" actId="167"/>
          <ac:picMkLst>
            <pc:docMk/>
            <pc:sldMk cId="2255640282" sldId="853"/>
            <ac:picMk id="4" creationId="{7F988708-EC87-71D7-AEF9-F18941674860}"/>
          </ac:picMkLst>
        </pc:picChg>
      </pc:sldChg>
    </pc:docChg>
  </pc:docChgLst>
  <pc:docChgLst>
    <pc:chgData name="Courtney Steele" userId="6b75c7f1-85b6-49e7-af9b-b78a9f9cf11f" providerId="ADAL" clId="{6944787B-BFFB-408A-ADAD-00373221DB8E}"/>
    <pc:docChg chg="modSld">
      <pc:chgData name="Courtney Steele" userId="6b75c7f1-85b6-49e7-af9b-b78a9f9cf11f" providerId="ADAL" clId="{6944787B-BFFB-408A-ADAD-00373221DB8E}" dt="2024-08-06T08:56:24.132" v="1" actId="20577"/>
      <pc:docMkLst>
        <pc:docMk/>
      </pc:docMkLst>
      <pc:sldChg chg="modSp mod">
        <pc:chgData name="Courtney Steele" userId="6b75c7f1-85b6-49e7-af9b-b78a9f9cf11f" providerId="ADAL" clId="{6944787B-BFFB-408A-ADAD-00373221DB8E}" dt="2024-08-06T08:56:24.132" v="1" actId="20577"/>
        <pc:sldMkLst>
          <pc:docMk/>
          <pc:sldMk cId="4167280152" sldId="828"/>
        </pc:sldMkLst>
        <pc:spChg chg="mod">
          <ac:chgData name="Courtney Steele" userId="6b75c7f1-85b6-49e7-af9b-b78a9f9cf11f" providerId="ADAL" clId="{6944787B-BFFB-408A-ADAD-00373221DB8E}" dt="2024-08-06T08:56:24.132" v="1" actId="20577"/>
          <ac:spMkLst>
            <pc:docMk/>
            <pc:sldMk cId="4167280152" sldId="828"/>
            <ac:spMk id="2" creationId="{27E06875-B8C1-147B-0716-CE179AD75445}"/>
          </ac:spMkLst>
        </pc:spChg>
        <pc:spChg chg="mod">
          <ac:chgData name="Courtney Steele" userId="6b75c7f1-85b6-49e7-af9b-b78a9f9cf11f" providerId="ADAL" clId="{6944787B-BFFB-408A-ADAD-00373221DB8E}" dt="2024-08-06T08:56:19.916" v="0" actId="207"/>
          <ac:spMkLst>
            <pc:docMk/>
            <pc:sldMk cId="4167280152" sldId="828"/>
            <ac:spMk id="17" creationId="{934A86FA-0F49-3D18-6D47-B796295AAC6D}"/>
          </ac:spMkLst>
        </pc:spChg>
      </pc:sldChg>
    </pc:docChg>
  </pc:docChgLst>
  <pc:docChgLst>
    <pc:chgData name="Stewart Boutcher" userId="61e5164d-c265-4028-bdda-99feaf02c1a4" providerId="ADAL" clId="{5C7BB614-5C29-412E-9DE8-6FC1FEAA5C21}"/>
    <pc:docChg chg="undo custSel modSld modShowInfo">
      <pc:chgData name="Stewart Boutcher" userId="61e5164d-c265-4028-bdda-99feaf02c1a4" providerId="ADAL" clId="{5C7BB614-5C29-412E-9DE8-6FC1FEAA5C21}" dt="2024-08-05T06:23:06.355" v="13" actId="2744"/>
      <pc:docMkLst>
        <pc:docMk/>
      </pc:docMkLst>
      <pc:sldChg chg="modTransition">
        <pc:chgData name="Stewart Boutcher" userId="61e5164d-c265-4028-bdda-99feaf02c1a4" providerId="ADAL" clId="{5C7BB614-5C29-412E-9DE8-6FC1FEAA5C21}" dt="2024-08-05T06:23:06.062" v="11"/>
        <pc:sldMkLst>
          <pc:docMk/>
          <pc:sldMk cId="3697543466" sldId="811"/>
        </pc:sldMkLst>
      </pc:sldChg>
    </pc:docChg>
  </pc:docChgLst>
  <pc:docChgLst>
    <pc:chgData name="Nick Pomeroy" userId="91454848-a191-4d33-b09c-9a87bc973966" providerId="ADAL" clId="{FB6CE745-B3D5-5F40-BD06-B9692D7F7019}"/>
    <pc:docChg chg="undo custSel addSld delSld modSld sldOrd modMainMaster">
      <pc:chgData name="Nick Pomeroy" userId="91454848-a191-4d33-b09c-9a87bc973966" providerId="ADAL" clId="{FB6CE745-B3D5-5F40-BD06-B9692D7F7019}" dt="2024-07-30T08:42:55.752" v="1194" actId="1036"/>
      <pc:docMkLst>
        <pc:docMk/>
      </pc:docMkLst>
      <pc:sldChg chg="addSp delSp modSp mod">
        <pc:chgData name="Nick Pomeroy" userId="91454848-a191-4d33-b09c-9a87bc973966" providerId="ADAL" clId="{FB6CE745-B3D5-5F40-BD06-B9692D7F7019}" dt="2024-07-30T08:40:53.406" v="1165" actId="2711"/>
        <pc:sldMkLst>
          <pc:docMk/>
          <pc:sldMk cId="2489098503" sldId="712"/>
        </pc:sldMkLst>
        <pc:spChg chg="add del mod">
          <ac:chgData name="Nick Pomeroy" userId="91454848-a191-4d33-b09c-9a87bc973966" providerId="ADAL" clId="{FB6CE745-B3D5-5F40-BD06-B9692D7F7019}" dt="2024-07-29T09:13:32.695" v="82" actId="478"/>
          <ac:spMkLst>
            <pc:docMk/>
            <pc:sldMk cId="2489098503" sldId="712"/>
            <ac:spMk id="2" creationId="{94354932-D5B9-8BB8-9EF2-7A3B5CD8F7E3}"/>
          </ac:spMkLst>
        </pc:spChg>
        <pc:spChg chg="del">
          <ac:chgData name="Nick Pomeroy" userId="91454848-a191-4d33-b09c-9a87bc973966" providerId="ADAL" clId="{FB6CE745-B3D5-5F40-BD06-B9692D7F7019}" dt="2024-07-29T09:13:27.085" v="77" actId="478"/>
          <ac:spMkLst>
            <pc:docMk/>
            <pc:sldMk cId="2489098503" sldId="712"/>
            <ac:spMk id="3" creationId="{63C71324-7956-FA6F-96CE-6761B1E44EDA}"/>
          </ac:spMkLst>
        </pc:spChg>
        <pc:spChg chg="del">
          <ac:chgData name="Nick Pomeroy" userId="91454848-a191-4d33-b09c-9a87bc973966" providerId="ADAL" clId="{FB6CE745-B3D5-5F40-BD06-B9692D7F7019}" dt="2024-07-29T09:13:27.085" v="77" actId="478"/>
          <ac:spMkLst>
            <pc:docMk/>
            <pc:sldMk cId="2489098503" sldId="712"/>
            <ac:spMk id="4" creationId="{A7ED2E2D-C572-1511-C73B-A6B1FC50605D}"/>
          </ac:spMkLst>
        </pc:spChg>
        <pc:spChg chg="add del mod">
          <ac:chgData name="Nick Pomeroy" userId="91454848-a191-4d33-b09c-9a87bc973966" providerId="ADAL" clId="{FB6CE745-B3D5-5F40-BD06-B9692D7F7019}" dt="2024-07-29T09:13:37.945" v="85" actId="478"/>
          <ac:spMkLst>
            <pc:docMk/>
            <pc:sldMk cId="2489098503" sldId="712"/>
            <ac:spMk id="7" creationId="{217BA355-B193-B46F-B096-F5B7CB0137D6}"/>
          </ac:spMkLst>
        </pc:spChg>
        <pc:spChg chg="add mod">
          <ac:chgData name="Nick Pomeroy" userId="91454848-a191-4d33-b09c-9a87bc973966" providerId="ADAL" clId="{FB6CE745-B3D5-5F40-BD06-B9692D7F7019}" dt="2024-07-29T09:14:50.553" v="116" actId="1076"/>
          <ac:spMkLst>
            <pc:docMk/>
            <pc:sldMk cId="2489098503" sldId="712"/>
            <ac:spMk id="8" creationId="{DA1C0877-83D3-3DDF-D59E-F1E9CD574BE9}"/>
          </ac:spMkLst>
        </pc:spChg>
        <pc:spChg chg="del">
          <ac:chgData name="Nick Pomeroy" userId="91454848-a191-4d33-b09c-9a87bc973966" providerId="ADAL" clId="{FB6CE745-B3D5-5F40-BD06-B9692D7F7019}" dt="2024-07-29T09:14:37.793" v="111" actId="478"/>
          <ac:spMkLst>
            <pc:docMk/>
            <pc:sldMk cId="2489098503" sldId="712"/>
            <ac:spMk id="9" creationId="{94A6112B-7070-949E-8377-3046EEBD07DF}"/>
          </ac:spMkLst>
        </pc:spChg>
        <pc:spChg chg="del">
          <ac:chgData name="Nick Pomeroy" userId="91454848-a191-4d33-b09c-9a87bc973966" providerId="ADAL" clId="{FB6CE745-B3D5-5F40-BD06-B9692D7F7019}" dt="2024-07-29T09:13:27.085" v="77" actId="478"/>
          <ac:spMkLst>
            <pc:docMk/>
            <pc:sldMk cId="2489098503" sldId="712"/>
            <ac:spMk id="11" creationId="{F5E08055-CC07-8EE7-013E-5FCBA1FC9913}"/>
          </ac:spMkLst>
        </pc:spChg>
        <pc:spChg chg="del">
          <ac:chgData name="Nick Pomeroy" userId="91454848-a191-4d33-b09c-9a87bc973966" providerId="ADAL" clId="{FB6CE745-B3D5-5F40-BD06-B9692D7F7019}" dt="2024-07-29T09:14:37.793" v="111" actId="478"/>
          <ac:spMkLst>
            <pc:docMk/>
            <pc:sldMk cId="2489098503" sldId="712"/>
            <ac:spMk id="12" creationId="{E1F486CD-E6A9-0A93-952F-519D53C33652}"/>
          </ac:spMkLst>
        </pc:spChg>
        <pc:spChg chg="del mod">
          <ac:chgData name="Nick Pomeroy" userId="91454848-a191-4d33-b09c-9a87bc973966" providerId="ADAL" clId="{FB6CE745-B3D5-5F40-BD06-B9692D7F7019}" dt="2024-07-29T09:14:37.793" v="111" actId="478"/>
          <ac:spMkLst>
            <pc:docMk/>
            <pc:sldMk cId="2489098503" sldId="712"/>
            <ac:spMk id="13" creationId="{91CF863D-9711-92D7-BDD8-0C6B49186709}"/>
          </ac:spMkLst>
        </pc:spChg>
        <pc:spChg chg="add mod">
          <ac:chgData name="Nick Pomeroy" userId="91454848-a191-4d33-b09c-9a87bc973966" providerId="ADAL" clId="{FB6CE745-B3D5-5F40-BD06-B9692D7F7019}" dt="2024-07-29T09:14:50.553" v="116" actId="1076"/>
          <ac:spMkLst>
            <pc:docMk/>
            <pc:sldMk cId="2489098503" sldId="712"/>
            <ac:spMk id="14" creationId="{E5E747E2-BF49-7C78-C522-22A918E442F9}"/>
          </ac:spMkLst>
        </pc:spChg>
        <pc:spChg chg="add mod">
          <ac:chgData name="Nick Pomeroy" userId="91454848-a191-4d33-b09c-9a87bc973966" providerId="ADAL" clId="{FB6CE745-B3D5-5F40-BD06-B9692D7F7019}" dt="2024-07-29T09:14:50.553" v="116" actId="1076"/>
          <ac:spMkLst>
            <pc:docMk/>
            <pc:sldMk cId="2489098503" sldId="712"/>
            <ac:spMk id="16" creationId="{6298D41D-8F3E-E504-A308-6208E7A33C0C}"/>
          </ac:spMkLst>
        </pc:spChg>
        <pc:spChg chg="add mod">
          <ac:chgData name="Nick Pomeroy" userId="91454848-a191-4d33-b09c-9a87bc973966" providerId="ADAL" clId="{FB6CE745-B3D5-5F40-BD06-B9692D7F7019}" dt="2024-07-30T08:39:19.402" v="1153" actId="1035"/>
          <ac:spMkLst>
            <pc:docMk/>
            <pc:sldMk cId="2489098503" sldId="712"/>
            <ac:spMk id="17" creationId="{84855A4A-666F-954A-75D1-CDB148A4B1C4}"/>
          </ac:spMkLst>
        </pc:spChg>
        <pc:spChg chg="add mod">
          <ac:chgData name="Nick Pomeroy" userId="91454848-a191-4d33-b09c-9a87bc973966" providerId="ADAL" clId="{FB6CE745-B3D5-5F40-BD06-B9692D7F7019}" dt="2024-07-29T09:14:38.108" v="112"/>
          <ac:spMkLst>
            <pc:docMk/>
            <pc:sldMk cId="2489098503" sldId="712"/>
            <ac:spMk id="18" creationId="{35DA17FE-F5CD-0C61-2206-C4B088FBDFEB}"/>
          </ac:spMkLst>
        </pc:spChg>
        <pc:spChg chg="add mod">
          <ac:chgData name="Nick Pomeroy" userId="91454848-a191-4d33-b09c-9a87bc973966" providerId="ADAL" clId="{FB6CE745-B3D5-5F40-BD06-B9692D7F7019}" dt="2024-07-29T09:14:39.688" v="113"/>
          <ac:spMkLst>
            <pc:docMk/>
            <pc:sldMk cId="2489098503" sldId="712"/>
            <ac:spMk id="19" creationId="{A3CE1A4D-3457-ACB7-B3D4-79EFA5050E7E}"/>
          </ac:spMkLst>
        </pc:spChg>
        <pc:spChg chg="add mod">
          <ac:chgData name="Nick Pomeroy" userId="91454848-a191-4d33-b09c-9a87bc973966" providerId="ADAL" clId="{FB6CE745-B3D5-5F40-BD06-B9692D7F7019}" dt="2024-07-29T09:14:39.688" v="113"/>
          <ac:spMkLst>
            <pc:docMk/>
            <pc:sldMk cId="2489098503" sldId="712"/>
            <ac:spMk id="20" creationId="{6DE0D821-C6C6-9CF7-C09D-59B455F77C08}"/>
          </ac:spMkLst>
        </pc:spChg>
        <pc:spChg chg="add mod">
          <ac:chgData name="Nick Pomeroy" userId="91454848-a191-4d33-b09c-9a87bc973966" providerId="ADAL" clId="{FB6CE745-B3D5-5F40-BD06-B9692D7F7019}" dt="2024-07-29T09:14:38.108" v="112"/>
          <ac:spMkLst>
            <pc:docMk/>
            <pc:sldMk cId="2489098503" sldId="712"/>
            <ac:spMk id="21" creationId="{8AEB387B-E792-0149-5151-16D54AA17D88}"/>
          </ac:spMkLst>
        </pc:spChg>
        <pc:spChg chg="add mod">
          <ac:chgData name="Nick Pomeroy" userId="91454848-a191-4d33-b09c-9a87bc973966" providerId="ADAL" clId="{FB6CE745-B3D5-5F40-BD06-B9692D7F7019}" dt="2024-07-29T09:14:50.553" v="116" actId="1076"/>
          <ac:spMkLst>
            <pc:docMk/>
            <pc:sldMk cId="2489098503" sldId="712"/>
            <ac:spMk id="23" creationId="{1C098E3D-A1FB-F63C-72BD-D72CB6BA1452}"/>
          </ac:spMkLst>
        </pc:spChg>
        <pc:spChg chg="add mod">
          <ac:chgData name="Nick Pomeroy" userId="91454848-a191-4d33-b09c-9a87bc973966" providerId="ADAL" clId="{FB6CE745-B3D5-5F40-BD06-B9692D7F7019}" dt="2024-07-30T08:40:53.406" v="1165" actId="2711"/>
          <ac:spMkLst>
            <pc:docMk/>
            <pc:sldMk cId="2489098503" sldId="712"/>
            <ac:spMk id="24" creationId="{A6E00896-CDCD-C4BE-F33E-0CF2DC16623F}"/>
          </ac:spMkLst>
        </pc:spChg>
        <pc:spChg chg="add mod">
          <ac:chgData name="Nick Pomeroy" userId="91454848-a191-4d33-b09c-9a87bc973966" providerId="ADAL" clId="{FB6CE745-B3D5-5F40-BD06-B9692D7F7019}" dt="2024-07-30T08:40:53.406" v="1165" actId="2711"/>
          <ac:spMkLst>
            <pc:docMk/>
            <pc:sldMk cId="2489098503" sldId="712"/>
            <ac:spMk id="25" creationId="{77B51352-DDFC-8ECC-E1EE-8956A284D4DF}"/>
          </ac:spMkLst>
        </pc:spChg>
        <pc:spChg chg="add mod">
          <ac:chgData name="Nick Pomeroy" userId="91454848-a191-4d33-b09c-9a87bc973966" providerId="ADAL" clId="{FB6CE745-B3D5-5F40-BD06-B9692D7F7019}" dt="2024-07-30T08:39:19.402" v="1153" actId="1035"/>
          <ac:spMkLst>
            <pc:docMk/>
            <pc:sldMk cId="2489098503" sldId="712"/>
            <ac:spMk id="26" creationId="{9C29CCAF-531E-82B7-0646-9A83F9789558}"/>
          </ac:spMkLst>
        </pc:spChg>
        <pc:picChg chg="add del mod">
          <ac:chgData name="Nick Pomeroy" userId="91454848-a191-4d33-b09c-9a87bc973966" providerId="ADAL" clId="{FB6CE745-B3D5-5F40-BD06-B9692D7F7019}" dt="2024-07-29T09:13:35.127" v="84" actId="1076"/>
          <ac:picMkLst>
            <pc:docMk/>
            <pc:sldMk cId="2489098503" sldId="712"/>
            <ac:picMk id="6" creationId="{EB0962A5-6546-3841-BBF5-6C863E1B3558}"/>
          </ac:picMkLst>
        </pc:picChg>
        <pc:picChg chg="del">
          <ac:chgData name="Nick Pomeroy" userId="91454848-a191-4d33-b09c-9a87bc973966" providerId="ADAL" clId="{FB6CE745-B3D5-5F40-BD06-B9692D7F7019}" dt="2024-07-29T09:14:37.793" v="111" actId="478"/>
          <ac:picMkLst>
            <pc:docMk/>
            <pc:sldMk cId="2489098503" sldId="712"/>
            <ac:picMk id="10" creationId="{3EF577C8-0B06-86C6-A09D-01FBF1651E07}"/>
          </ac:picMkLst>
        </pc:picChg>
        <pc:picChg chg="add mod">
          <ac:chgData name="Nick Pomeroy" userId="91454848-a191-4d33-b09c-9a87bc973966" providerId="ADAL" clId="{FB6CE745-B3D5-5F40-BD06-B9692D7F7019}" dt="2024-07-29T09:14:50.553" v="116" actId="1076"/>
          <ac:picMkLst>
            <pc:docMk/>
            <pc:sldMk cId="2489098503" sldId="712"/>
            <ac:picMk id="15" creationId="{A96B5A4A-B122-032B-0511-E38DA8429067}"/>
          </ac:picMkLst>
        </pc:picChg>
        <pc:picChg chg="add mod">
          <ac:chgData name="Nick Pomeroy" userId="91454848-a191-4d33-b09c-9a87bc973966" providerId="ADAL" clId="{FB6CE745-B3D5-5F40-BD06-B9692D7F7019}" dt="2024-07-29T09:14:38.108" v="112"/>
          <ac:picMkLst>
            <pc:docMk/>
            <pc:sldMk cId="2489098503" sldId="712"/>
            <ac:picMk id="22" creationId="{F914DA6A-7BC1-E9CF-E99D-F54C496CB9B0}"/>
          </ac:picMkLst>
        </pc:picChg>
        <pc:picChg chg="add mod">
          <ac:chgData name="Nick Pomeroy" userId="91454848-a191-4d33-b09c-9a87bc973966" providerId="ADAL" clId="{FB6CE745-B3D5-5F40-BD06-B9692D7F7019}" dt="2024-07-29T09:14:50.553" v="116" actId="1076"/>
          <ac:picMkLst>
            <pc:docMk/>
            <pc:sldMk cId="2489098503" sldId="712"/>
            <ac:picMk id="27" creationId="{EF58DE9D-EB4E-C3A6-B4FD-778D822B2DFA}"/>
          </ac:picMkLst>
        </pc:picChg>
        <pc:picChg chg="del">
          <ac:chgData name="Nick Pomeroy" userId="91454848-a191-4d33-b09c-9a87bc973966" providerId="ADAL" clId="{FB6CE745-B3D5-5F40-BD06-B9692D7F7019}" dt="2024-07-29T09:13:27.085" v="77" actId="478"/>
          <ac:picMkLst>
            <pc:docMk/>
            <pc:sldMk cId="2489098503" sldId="712"/>
            <ac:picMk id="1028" creationId="{B3DD5495-63B1-326A-730A-4AAF2EC56506}"/>
          </ac:picMkLst>
        </pc:picChg>
      </pc:sldChg>
      <pc:sldChg chg="del">
        <pc:chgData name="Nick Pomeroy" userId="91454848-a191-4d33-b09c-9a87bc973966" providerId="ADAL" clId="{FB6CE745-B3D5-5F40-BD06-B9692D7F7019}" dt="2024-07-29T10:13:11.198" v="1115" actId="2696"/>
        <pc:sldMkLst>
          <pc:docMk/>
          <pc:sldMk cId="556232318" sldId="714"/>
        </pc:sldMkLst>
      </pc:sldChg>
      <pc:sldChg chg="del">
        <pc:chgData name="Nick Pomeroy" userId="91454848-a191-4d33-b09c-9a87bc973966" providerId="ADAL" clId="{FB6CE745-B3D5-5F40-BD06-B9692D7F7019}" dt="2024-07-29T09:50:38.719" v="669" actId="2696"/>
        <pc:sldMkLst>
          <pc:docMk/>
          <pc:sldMk cId="441086867" sldId="722"/>
        </pc:sldMkLst>
      </pc:sldChg>
      <pc:sldChg chg="addSp delSp modSp mod">
        <pc:chgData name="Nick Pomeroy" userId="91454848-a191-4d33-b09c-9a87bc973966" providerId="ADAL" clId="{FB6CE745-B3D5-5F40-BD06-B9692D7F7019}" dt="2024-07-30T08:40:22.433" v="1160" actId="2711"/>
        <pc:sldMkLst>
          <pc:docMk/>
          <pc:sldMk cId="2571499602" sldId="733"/>
        </pc:sldMkLst>
        <pc:spChg chg="mod">
          <ac:chgData name="Nick Pomeroy" userId="91454848-a191-4d33-b09c-9a87bc973966" providerId="ADAL" clId="{FB6CE745-B3D5-5F40-BD06-B9692D7F7019}" dt="2024-07-30T08:40:22.433" v="1160" actId="2711"/>
          <ac:spMkLst>
            <pc:docMk/>
            <pc:sldMk cId="2571499602" sldId="733"/>
            <ac:spMk id="2" creationId="{8B16AAEF-CCD1-413B-E103-937D660C0624}"/>
          </ac:spMkLst>
        </pc:spChg>
        <pc:spChg chg="mod">
          <ac:chgData name="Nick Pomeroy" userId="91454848-a191-4d33-b09c-9a87bc973966" providerId="ADAL" clId="{FB6CE745-B3D5-5F40-BD06-B9692D7F7019}" dt="2024-07-30T08:40:22.433" v="1160" actId="2711"/>
          <ac:spMkLst>
            <pc:docMk/>
            <pc:sldMk cId="2571499602" sldId="733"/>
            <ac:spMk id="5" creationId="{C90853AF-5195-C31D-3954-F401880CEECF}"/>
          </ac:spMkLst>
        </pc:spChg>
        <pc:picChg chg="add del mod">
          <ac:chgData name="Nick Pomeroy" userId="91454848-a191-4d33-b09c-9a87bc973966" providerId="ADAL" clId="{FB6CE745-B3D5-5F40-BD06-B9692D7F7019}" dt="2024-07-29T10:04:09.982" v="795" actId="478"/>
          <ac:picMkLst>
            <pc:docMk/>
            <pc:sldMk cId="2571499602" sldId="733"/>
            <ac:picMk id="4" creationId="{2FEA02EC-53EB-8966-DC4A-11AEFE091052}"/>
          </ac:picMkLst>
        </pc:picChg>
      </pc:sldChg>
      <pc:sldChg chg="modSp del mod">
        <pc:chgData name="Nick Pomeroy" userId="91454848-a191-4d33-b09c-9a87bc973966" providerId="ADAL" clId="{FB6CE745-B3D5-5F40-BD06-B9692D7F7019}" dt="2024-07-29T09:12:03.753" v="15" actId="2696"/>
        <pc:sldMkLst>
          <pc:docMk/>
          <pc:sldMk cId="4135689322" sldId="769"/>
        </pc:sldMkLst>
        <pc:spChg chg="mod">
          <ac:chgData name="Nick Pomeroy" userId="91454848-a191-4d33-b09c-9a87bc973966" providerId="ADAL" clId="{FB6CE745-B3D5-5F40-BD06-B9692D7F7019}" dt="2024-07-29T09:08:59.744" v="3" actId="27636"/>
          <ac:spMkLst>
            <pc:docMk/>
            <pc:sldMk cId="4135689322" sldId="769"/>
            <ac:spMk id="4" creationId="{4B1D9094-B4D1-916C-0607-FDEEE8A2F679}"/>
          </ac:spMkLst>
        </pc:spChg>
      </pc:sldChg>
      <pc:sldChg chg="del">
        <pc:chgData name="Nick Pomeroy" userId="91454848-a191-4d33-b09c-9a87bc973966" providerId="ADAL" clId="{FB6CE745-B3D5-5F40-BD06-B9692D7F7019}" dt="2024-07-29T10:04:13.325" v="796" actId="2696"/>
        <pc:sldMkLst>
          <pc:docMk/>
          <pc:sldMk cId="1914855824" sldId="771"/>
        </pc:sldMkLst>
      </pc:sldChg>
      <pc:sldChg chg="del">
        <pc:chgData name="Nick Pomeroy" userId="91454848-a191-4d33-b09c-9a87bc973966" providerId="ADAL" clId="{FB6CE745-B3D5-5F40-BD06-B9692D7F7019}" dt="2024-07-29T10:03:43.539" v="787" actId="2696"/>
        <pc:sldMkLst>
          <pc:docMk/>
          <pc:sldMk cId="440913337" sldId="806"/>
        </pc:sldMkLst>
      </pc:sldChg>
      <pc:sldChg chg="del">
        <pc:chgData name="Nick Pomeroy" userId="91454848-a191-4d33-b09c-9a87bc973966" providerId="ADAL" clId="{FB6CE745-B3D5-5F40-BD06-B9692D7F7019}" dt="2024-07-29T09:41:35.080" v="420" actId="2696"/>
        <pc:sldMkLst>
          <pc:docMk/>
          <pc:sldMk cId="2462153917" sldId="808"/>
        </pc:sldMkLst>
      </pc:sldChg>
      <pc:sldChg chg="del">
        <pc:chgData name="Nick Pomeroy" userId="91454848-a191-4d33-b09c-9a87bc973966" providerId="ADAL" clId="{FB6CE745-B3D5-5F40-BD06-B9692D7F7019}" dt="2024-07-29T09:40:19.225" v="381" actId="2696"/>
        <pc:sldMkLst>
          <pc:docMk/>
          <pc:sldMk cId="1888585403" sldId="809"/>
        </pc:sldMkLst>
      </pc:sldChg>
      <pc:sldChg chg="del">
        <pc:chgData name="Nick Pomeroy" userId="91454848-a191-4d33-b09c-9a87bc973966" providerId="ADAL" clId="{FB6CE745-B3D5-5F40-BD06-B9692D7F7019}" dt="2024-07-29T09:27:41.201" v="342" actId="2696"/>
        <pc:sldMkLst>
          <pc:docMk/>
          <pc:sldMk cId="2233943485" sldId="810"/>
        </pc:sldMkLst>
      </pc:sldChg>
      <pc:sldChg chg="addSp delSp modSp mod">
        <pc:chgData name="Nick Pomeroy" userId="91454848-a191-4d33-b09c-9a87bc973966" providerId="ADAL" clId="{FB6CE745-B3D5-5F40-BD06-B9692D7F7019}" dt="2024-07-30T08:40:37.974" v="1164" actId="1038"/>
        <pc:sldMkLst>
          <pc:docMk/>
          <pc:sldMk cId="3697543466" sldId="811"/>
        </pc:sldMkLst>
        <pc:spChg chg="mod">
          <ac:chgData name="Nick Pomeroy" userId="91454848-a191-4d33-b09c-9a87bc973966" providerId="ADAL" clId="{FB6CE745-B3D5-5F40-BD06-B9692D7F7019}" dt="2024-07-30T08:40:29.016" v="1161" actId="2711"/>
          <ac:spMkLst>
            <pc:docMk/>
            <pc:sldMk cId="3697543466" sldId="811"/>
            <ac:spMk id="2" creationId="{1B469A7B-8F8A-8F86-ABE1-CB3F58938809}"/>
          </ac:spMkLst>
        </pc:spChg>
        <pc:spChg chg="add mod">
          <ac:chgData name="Nick Pomeroy" userId="91454848-a191-4d33-b09c-9a87bc973966" providerId="ADAL" clId="{FB6CE745-B3D5-5F40-BD06-B9692D7F7019}" dt="2024-07-30T08:40:29.016" v="1161" actId="2711"/>
          <ac:spMkLst>
            <pc:docMk/>
            <pc:sldMk cId="3697543466" sldId="811"/>
            <ac:spMk id="3" creationId="{9251EDA3-277E-CA42-5E0A-C0B17E06639C}"/>
          </ac:spMkLst>
        </pc:spChg>
        <pc:spChg chg="mod">
          <ac:chgData name="Nick Pomeroy" userId="91454848-a191-4d33-b09c-9a87bc973966" providerId="ADAL" clId="{FB6CE745-B3D5-5F40-BD06-B9692D7F7019}" dt="2024-07-30T08:40:29.016" v="1161" actId="2711"/>
          <ac:spMkLst>
            <pc:docMk/>
            <pc:sldMk cId="3697543466" sldId="811"/>
            <ac:spMk id="4" creationId="{AC0EFB72-CD1E-87F5-2901-A2E8451F71F2}"/>
          </ac:spMkLst>
        </pc:spChg>
        <pc:spChg chg="add mod">
          <ac:chgData name="Nick Pomeroy" userId="91454848-a191-4d33-b09c-9a87bc973966" providerId="ADAL" clId="{FB6CE745-B3D5-5F40-BD06-B9692D7F7019}" dt="2024-07-30T08:40:29.016" v="1161" actId="2711"/>
          <ac:spMkLst>
            <pc:docMk/>
            <pc:sldMk cId="3697543466" sldId="811"/>
            <ac:spMk id="6" creationId="{BF7B1B0D-82F9-542D-02D7-61A1427104EC}"/>
          </ac:spMkLst>
        </pc:spChg>
        <pc:spChg chg="add mod">
          <ac:chgData name="Nick Pomeroy" userId="91454848-a191-4d33-b09c-9a87bc973966" providerId="ADAL" clId="{FB6CE745-B3D5-5F40-BD06-B9692D7F7019}" dt="2024-07-30T08:40:37.974" v="1164" actId="1038"/>
          <ac:spMkLst>
            <pc:docMk/>
            <pc:sldMk cId="3697543466" sldId="811"/>
            <ac:spMk id="7" creationId="{C921DEEC-EF99-7375-D6DC-183DF3ACD270}"/>
          </ac:spMkLst>
        </pc:spChg>
        <pc:spChg chg="add del mod">
          <ac:chgData name="Nick Pomeroy" userId="91454848-a191-4d33-b09c-9a87bc973966" providerId="ADAL" clId="{FB6CE745-B3D5-5F40-BD06-B9692D7F7019}" dt="2024-07-29T09:21:07.197" v="210" actId="478"/>
          <ac:spMkLst>
            <pc:docMk/>
            <pc:sldMk cId="3697543466" sldId="811"/>
            <ac:spMk id="10" creationId="{5E3857A6-9287-4E7F-537B-947E33C274E4}"/>
          </ac:spMkLst>
        </pc:spChg>
        <pc:spChg chg="add mod">
          <ac:chgData name="Nick Pomeroy" userId="91454848-a191-4d33-b09c-9a87bc973966" providerId="ADAL" clId="{FB6CE745-B3D5-5F40-BD06-B9692D7F7019}" dt="2024-07-29T09:22:14.297" v="232" actId="14100"/>
          <ac:spMkLst>
            <pc:docMk/>
            <pc:sldMk cId="3697543466" sldId="811"/>
            <ac:spMk id="11" creationId="{CAB1FBF9-AE23-9407-8368-895D017ED117}"/>
          </ac:spMkLst>
        </pc:spChg>
        <pc:spChg chg="add mod">
          <ac:chgData name="Nick Pomeroy" userId="91454848-a191-4d33-b09c-9a87bc973966" providerId="ADAL" clId="{FB6CE745-B3D5-5F40-BD06-B9692D7F7019}" dt="2024-07-29T09:22:26.866" v="235" actId="1076"/>
          <ac:spMkLst>
            <pc:docMk/>
            <pc:sldMk cId="3697543466" sldId="811"/>
            <ac:spMk id="13" creationId="{8C24FC88-DE54-5A58-C2A4-D8E62343E3F6}"/>
          </ac:spMkLst>
        </pc:spChg>
        <pc:picChg chg="mod">
          <ac:chgData name="Nick Pomeroy" userId="91454848-a191-4d33-b09c-9a87bc973966" providerId="ADAL" clId="{FB6CE745-B3D5-5F40-BD06-B9692D7F7019}" dt="2024-07-30T08:38:46.716" v="1135" actId="1076"/>
          <ac:picMkLst>
            <pc:docMk/>
            <pc:sldMk cId="3697543466" sldId="811"/>
            <ac:picMk id="5" creationId="{EA6D1CA6-C277-382B-6F02-FF383BB6E1DD}"/>
          </ac:picMkLst>
        </pc:picChg>
        <pc:picChg chg="add del mod">
          <ac:chgData name="Nick Pomeroy" userId="91454848-a191-4d33-b09c-9a87bc973966" providerId="ADAL" clId="{FB6CE745-B3D5-5F40-BD06-B9692D7F7019}" dt="2024-07-29T09:22:27.881" v="236" actId="478"/>
          <ac:picMkLst>
            <pc:docMk/>
            <pc:sldMk cId="3697543466" sldId="811"/>
            <ac:picMk id="8" creationId="{4DF411F4-F6FB-AA45-DA76-DFF478962966}"/>
          </ac:picMkLst>
        </pc:picChg>
        <pc:picChg chg="add del mod">
          <ac:chgData name="Nick Pomeroy" userId="91454848-a191-4d33-b09c-9a87bc973966" providerId="ADAL" clId="{FB6CE745-B3D5-5F40-BD06-B9692D7F7019}" dt="2024-07-29T09:22:29.098" v="237" actId="478"/>
          <ac:picMkLst>
            <pc:docMk/>
            <pc:sldMk cId="3697543466" sldId="811"/>
            <ac:picMk id="9" creationId="{D1F2EF88-1E02-20FD-6A0E-52A0AF469CE4}"/>
          </ac:picMkLst>
        </pc:picChg>
        <pc:picChg chg="add mod">
          <ac:chgData name="Nick Pomeroy" userId="91454848-a191-4d33-b09c-9a87bc973966" providerId="ADAL" clId="{FB6CE745-B3D5-5F40-BD06-B9692D7F7019}" dt="2024-07-29T09:22:05.368" v="230" actId="1076"/>
          <ac:picMkLst>
            <pc:docMk/>
            <pc:sldMk cId="3697543466" sldId="811"/>
            <ac:picMk id="12" creationId="{340A828B-5416-10AC-4AFD-FB1ACFCD1F95}"/>
          </ac:picMkLst>
        </pc:picChg>
        <pc:picChg chg="add mod">
          <ac:chgData name="Nick Pomeroy" userId="91454848-a191-4d33-b09c-9a87bc973966" providerId="ADAL" clId="{FB6CE745-B3D5-5F40-BD06-B9692D7F7019}" dt="2024-07-29T09:22:44.933" v="242" actId="1076"/>
          <ac:picMkLst>
            <pc:docMk/>
            <pc:sldMk cId="3697543466" sldId="811"/>
            <ac:picMk id="14" creationId="{009ABCCC-9EAA-F3E1-EECE-38A4A4E9E6F6}"/>
          </ac:picMkLst>
        </pc:picChg>
      </pc:sldChg>
      <pc:sldChg chg="addSp delSp modSp add del mod">
        <pc:chgData name="Nick Pomeroy" userId="91454848-a191-4d33-b09c-9a87bc973966" providerId="ADAL" clId="{FB6CE745-B3D5-5F40-BD06-B9692D7F7019}" dt="2024-07-29T09:14:53.154" v="117" actId="2696"/>
        <pc:sldMkLst>
          <pc:docMk/>
          <pc:sldMk cId="316469273" sldId="812"/>
        </pc:sldMkLst>
        <pc:spChg chg="add mod">
          <ac:chgData name="Nick Pomeroy" userId="91454848-a191-4d33-b09c-9a87bc973966" providerId="ADAL" clId="{FB6CE745-B3D5-5F40-BD06-B9692D7F7019}" dt="2024-07-29T09:13:10.466" v="60" actId="1035"/>
          <ac:spMkLst>
            <pc:docMk/>
            <pc:sldMk cId="316469273" sldId="812"/>
            <ac:spMk id="2" creationId="{21BD28FA-A931-A007-74BB-C1E220BD88B5}"/>
          </ac:spMkLst>
        </pc:spChg>
        <pc:spChg chg="mod">
          <ac:chgData name="Nick Pomeroy" userId="91454848-a191-4d33-b09c-9a87bc973966" providerId="ADAL" clId="{FB6CE745-B3D5-5F40-BD06-B9692D7F7019}" dt="2024-07-29T09:14:23.160" v="108" actId="27636"/>
          <ac:spMkLst>
            <pc:docMk/>
            <pc:sldMk cId="316469273" sldId="812"/>
            <ac:spMk id="3" creationId="{63C71324-7956-FA6F-96CE-6761B1E44EDA}"/>
          </ac:spMkLst>
        </pc:spChg>
        <pc:spChg chg="mod">
          <ac:chgData name="Nick Pomeroy" userId="91454848-a191-4d33-b09c-9a87bc973966" providerId="ADAL" clId="{FB6CE745-B3D5-5F40-BD06-B9692D7F7019}" dt="2024-07-29T09:14:04.544" v="97"/>
          <ac:spMkLst>
            <pc:docMk/>
            <pc:sldMk cId="316469273" sldId="812"/>
            <ac:spMk id="4" creationId="{A7ED2E2D-C572-1511-C73B-A6B1FC50605D}"/>
          </ac:spMkLst>
        </pc:spChg>
        <pc:spChg chg="del">
          <ac:chgData name="Nick Pomeroy" userId="91454848-a191-4d33-b09c-9a87bc973966" providerId="ADAL" clId="{FB6CE745-B3D5-5F40-BD06-B9692D7F7019}" dt="2024-07-29T09:14:32.034" v="110" actId="478"/>
          <ac:spMkLst>
            <pc:docMk/>
            <pc:sldMk cId="316469273" sldId="812"/>
            <ac:spMk id="9" creationId="{94A6112B-7070-949E-8377-3046EEBD07DF}"/>
          </ac:spMkLst>
        </pc:spChg>
        <pc:spChg chg="mod">
          <ac:chgData name="Nick Pomeroy" userId="91454848-a191-4d33-b09c-9a87bc973966" providerId="ADAL" clId="{FB6CE745-B3D5-5F40-BD06-B9692D7F7019}" dt="2024-07-29T09:12:49.605" v="40" actId="14100"/>
          <ac:spMkLst>
            <pc:docMk/>
            <pc:sldMk cId="316469273" sldId="812"/>
            <ac:spMk id="11" creationId="{F5E08055-CC07-8EE7-013E-5FCBA1FC9913}"/>
          </ac:spMkLst>
        </pc:spChg>
        <pc:spChg chg="del mod">
          <ac:chgData name="Nick Pomeroy" userId="91454848-a191-4d33-b09c-9a87bc973966" providerId="ADAL" clId="{FB6CE745-B3D5-5F40-BD06-B9692D7F7019}" dt="2024-07-29T09:14:01.767" v="96" actId="478"/>
          <ac:spMkLst>
            <pc:docMk/>
            <pc:sldMk cId="316469273" sldId="812"/>
            <ac:spMk id="12" creationId="{E1F486CD-E6A9-0A93-952F-519D53C33652}"/>
          </ac:spMkLst>
        </pc:spChg>
        <pc:spChg chg="del mod">
          <ac:chgData name="Nick Pomeroy" userId="91454848-a191-4d33-b09c-9a87bc973966" providerId="ADAL" clId="{FB6CE745-B3D5-5F40-BD06-B9692D7F7019}" dt="2024-07-29T09:14:27.656" v="109" actId="478"/>
          <ac:spMkLst>
            <pc:docMk/>
            <pc:sldMk cId="316469273" sldId="812"/>
            <ac:spMk id="13" creationId="{91CF863D-9711-92D7-BDD8-0C6B49186709}"/>
          </ac:spMkLst>
        </pc:spChg>
        <pc:picChg chg="mod">
          <ac:chgData name="Nick Pomeroy" userId="91454848-a191-4d33-b09c-9a87bc973966" providerId="ADAL" clId="{FB6CE745-B3D5-5F40-BD06-B9692D7F7019}" dt="2024-07-29T09:14:12.836" v="102" actId="1076"/>
          <ac:picMkLst>
            <pc:docMk/>
            <pc:sldMk cId="316469273" sldId="812"/>
            <ac:picMk id="6" creationId="{EB0962A5-6546-3841-BBF5-6C863E1B3558}"/>
          </ac:picMkLst>
        </pc:picChg>
        <pc:picChg chg="mod">
          <ac:chgData name="Nick Pomeroy" userId="91454848-a191-4d33-b09c-9a87bc973966" providerId="ADAL" clId="{FB6CE745-B3D5-5F40-BD06-B9692D7F7019}" dt="2024-07-29T09:14:19.932" v="105" actId="1076"/>
          <ac:picMkLst>
            <pc:docMk/>
            <pc:sldMk cId="316469273" sldId="812"/>
            <ac:picMk id="10" creationId="{3EF577C8-0B06-86C6-A09D-01FBF1651E07}"/>
          </ac:picMkLst>
        </pc:picChg>
        <pc:picChg chg="del mod">
          <ac:chgData name="Nick Pomeroy" userId="91454848-a191-4d33-b09c-9a87bc973966" providerId="ADAL" clId="{FB6CE745-B3D5-5F40-BD06-B9692D7F7019}" dt="2024-07-29T09:14:20.872" v="106" actId="478"/>
          <ac:picMkLst>
            <pc:docMk/>
            <pc:sldMk cId="316469273" sldId="812"/>
            <ac:picMk id="1028" creationId="{B3DD5495-63B1-326A-730A-4AAF2EC56506}"/>
          </ac:picMkLst>
        </pc:picChg>
      </pc:sldChg>
      <pc:sldChg chg="addSp delSp modSp add mod">
        <pc:chgData name="Nick Pomeroy" userId="91454848-a191-4d33-b09c-9a87bc973966" providerId="ADAL" clId="{FB6CE745-B3D5-5F40-BD06-B9692D7F7019}" dt="2024-07-30T08:41:34.492" v="1174" actId="1037"/>
        <pc:sldMkLst>
          <pc:docMk/>
          <pc:sldMk cId="754545536" sldId="812"/>
        </pc:sldMkLst>
        <pc:spChg chg="mod">
          <ac:chgData name="Nick Pomeroy" userId="91454848-a191-4d33-b09c-9a87bc973966" providerId="ADAL" clId="{FB6CE745-B3D5-5F40-BD06-B9692D7F7019}" dt="2024-07-30T08:41:04.711" v="1166" actId="2711"/>
          <ac:spMkLst>
            <pc:docMk/>
            <pc:sldMk cId="754545536" sldId="812"/>
            <ac:spMk id="2" creationId="{1B469A7B-8F8A-8F86-ABE1-CB3F58938809}"/>
          </ac:spMkLst>
        </pc:spChg>
        <pc:spChg chg="mod">
          <ac:chgData name="Nick Pomeroy" userId="91454848-a191-4d33-b09c-9a87bc973966" providerId="ADAL" clId="{FB6CE745-B3D5-5F40-BD06-B9692D7F7019}" dt="2024-07-30T08:41:04.711" v="1166" actId="2711"/>
          <ac:spMkLst>
            <pc:docMk/>
            <pc:sldMk cId="754545536" sldId="812"/>
            <ac:spMk id="3" creationId="{9251EDA3-277E-CA42-5E0A-C0B17E06639C}"/>
          </ac:spMkLst>
        </pc:spChg>
        <pc:spChg chg="mod">
          <ac:chgData name="Nick Pomeroy" userId="91454848-a191-4d33-b09c-9a87bc973966" providerId="ADAL" clId="{FB6CE745-B3D5-5F40-BD06-B9692D7F7019}" dt="2024-07-30T08:41:04.711" v="1166" actId="2711"/>
          <ac:spMkLst>
            <pc:docMk/>
            <pc:sldMk cId="754545536" sldId="812"/>
            <ac:spMk id="4" creationId="{AC0EFB72-CD1E-87F5-2901-A2E8451F71F2}"/>
          </ac:spMkLst>
        </pc:spChg>
        <pc:spChg chg="mod">
          <ac:chgData name="Nick Pomeroy" userId="91454848-a191-4d33-b09c-9a87bc973966" providerId="ADAL" clId="{FB6CE745-B3D5-5F40-BD06-B9692D7F7019}" dt="2024-07-30T08:41:12.937" v="1168" actId="14100"/>
          <ac:spMkLst>
            <pc:docMk/>
            <pc:sldMk cId="754545536" sldId="812"/>
            <ac:spMk id="6" creationId="{BF7B1B0D-82F9-542D-02D7-61A1427104EC}"/>
          </ac:spMkLst>
        </pc:spChg>
        <pc:spChg chg="mod">
          <ac:chgData name="Nick Pomeroy" userId="91454848-a191-4d33-b09c-9a87bc973966" providerId="ADAL" clId="{FB6CE745-B3D5-5F40-BD06-B9692D7F7019}" dt="2024-07-30T08:41:34.492" v="1174" actId="1037"/>
          <ac:spMkLst>
            <pc:docMk/>
            <pc:sldMk cId="754545536" sldId="812"/>
            <ac:spMk id="7" creationId="{C921DEEC-EF99-7375-D6DC-183DF3ACD270}"/>
          </ac:spMkLst>
        </pc:spChg>
        <pc:spChg chg="add del mod">
          <ac:chgData name="Nick Pomeroy" userId="91454848-a191-4d33-b09c-9a87bc973966" providerId="ADAL" clId="{FB6CE745-B3D5-5F40-BD06-B9692D7F7019}" dt="2024-07-29T09:23:42.541" v="311" actId="478"/>
          <ac:spMkLst>
            <pc:docMk/>
            <pc:sldMk cId="754545536" sldId="812"/>
            <ac:spMk id="9" creationId="{99BF610A-02C1-A635-D2FD-6110FB319E76}"/>
          </ac:spMkLst>
        </pc:spChg>
        <pc:spChg chg="mod">
          <ac:chgData name="Nick Pomeroy" userId="91454848-a191-4d33-b09c-9a87bc973966" providerId="ADAL" clId="{FB6CE745-B3D5-5F40-BD06-B9692D7F7019}" dt="2024-07-29T09:23:48.025" v="312" actId="1076"/>
          <ac:spMkLst>
            <pc:docMk/>
            <pc:sldMk cId="754545536" sldId="812"/>
            <ac:spMk id="11" creationId="{CAB1FBF9-AE23-9407-8368-895D017ED117}"/>
          </ac:spMkLst>
        </pc:spChg>
        <pc:spChg chg="mod">
          <ac:chgData name="Nick Pomeroy" userId="91454848-a191-4d33-b09c-9a87bc973966" providerId="ADAL" clId="{FB6CE745-B3D5-5F40-BD06-B9692D7F7019}" dt="2024-07-29T09:23:48.025" v="312" actId="1076"/>
          <ac:spMkLst>
            <pc:docMk/>
            <pc:sldMk cId="754545536" sldId="812"/>
            <ac:spMk id="13" creationId="{8C24FC88-DE54-5A58-C2A4-D8E62343E3F6}"/>
          </ac:spMkLst>
        </pc:spChg>
        <pc:picChg chg="mod">
          <ac:chgData name="Nick Pomeroy" userId="91454848-a191-4d33-b09c-9a87bc973966" providerId="ADAL" clId="{FB6CE745-B3D5-5F40-BD06-B9692D7F7019}" dt="2024-07-29T09:27:31.460" v="341" actId="14826"/>
          <ac:picMkLst>
            <pc:docMk/>
            <pc:sldMk cId="754545536" sldId="812"/>
            <ac:picMk id="5" creationId="{EA6D1CA6-C277-382B-6F02-FF383BB6E1DD}"/>
          </ac:picMkLst>
        </pc:picChg>
        <pc:picChg chg="add mod">
          <ac:chgData name="Nick Pomeroy" userId="91454848-a191-4d33-b09c-9a87bc973966" providerId="ADAL" clId="{FB6CE745-B3D5-5F40-BD06-B9692D7F7019}" dt="2024-07-29T09:24:56.215" v="330" actId="1076"/>
          <ac:picMkLst>
            <pc:docMk/>
            <pc:sldMk cId="754545536" sldId="812"/>
            <ac:picMk id="10" creationId="{6BB1C2F8-26B7-37C8-6455-C52C5279F854}"/>
          </ac:picMkLst>
        </pc:picChg>
        <pc:picChg chg="del mod">
          <ac:chgData name="Nick Pomeroy" userId="91454848-a191-4d33-b09c-9a87bc973966" providerId="ADAL" clId="{FB6CE745-B3D5-5F40-BD06-B9692D7F7019}" dt="2024-07-29T09:25:08.159" v="331" actId="478"/>
          <ac:picMkLst>
            <pc:docMk/>
            <pc:sldMk cId="754545536" sldId="812"/>
            <ac:picMk id="12" creationId="{340A828B-5416-10AC-4AFD-FB1ACFCD1F95}"/>
          </ac:picMkLst>
        </pc:picChg>
        <pc:picChg chg="del mod">
          <ac:chgData name="Nick Pomeroy" userId="91454848-a191-4d33-b09c-9a87bc973966" providerId="ADAL" clId="{FB6CE745-B3D5-5F40-BD06-B9692D7F7019}" dt="2024-07-29T09:24:49.590" v="327" actId="478"/>
          <ac:picMkLst>
            <pc:docMk/>
            <pc:sldMk cId="754545536" sldId="812"/>
            <ac:picMk id="14" creationId="{009ABCCC-9EAA-F3E1-EECE-38A4A4E9E6F6}"/>
          </ac:picMkLst>
        </pc:picChg>
        <pc:picChg chg="add mod">
          <ac:chgData name="Nick Pomeroy" userId="91454848-a191-4d33-b09c-9a87bc973966" providerId="ADAL" clId="{FB6CE745-B3D5-5F40-BD06-B9692D7F7019}" dt="2024-07-29T09:25:16.660" v="336" actId="1076"/>
          <ac:picMkLst>
            <pc:docMk/>
            <pc:sldMk cId="754545536" sldId="812"/>
            <ac:picMk id="15" creationId="{5B55A0DF-0FDB-7BA8-CFB5-F009AAF94EF4}"/>
          </ac:picMkLst>
        </pc:picChg>
        <pc:picChg chg="add del mod">
          <ac:chgData name="Nick Pomeroy" userId="91454848-a191-4d33-b09c-9a87bc973966" providerId="ADAL" clId="{FB6CE745-B3D5-5F40-BD06-B9692D7F7019}" dt="2024-07-29T09:27:22.528" v="338" actId="478"/>
          <ac:picMkLst>
            <pc:docMk/>
            <pc:sldMk cId="754545536" sldId="812"/>
            <ac:picMk id="16" creationId="{21A47B8D-BFB7-9FF3-5209-DD167CA41278}"/>
          </ac:picMkLst>
        </pc:picChg>
      </pc:sldChg>
      <pc:sldChg chg="add del">
        <pc:chgData name="Nick Pomeroy" userId="91454848-a191-4d33-b09c-9a87bc973966" providerId="ADAL" clId="{FB6CE745-B3D5-5F40-BD06-B9692D7F7019}" dt="2024-07-29T09:16:07.296" v="127" actId="2696"/>
        <pc:sldMkLst>
          <pc:docMk/>
          <pc:sldMk cId="2302235127" sldId="812"/>
        </pc:sldMkLst>
      </pc:sldChg>
      <pc:sldChg chg="addSp delSp modSp add mod">
        <pc:chgData name="Nick Pomeroy" userId="91454848-a191-4d33-b09c-9a87bc973966" providerId="ADAL" clId="{FB6CE745-B3D5-5F40-BD06-B9692D7F7019}" dt="2024-07-30T08:41:28.399" v="1172" actId="1037"/>
        <pc:sldMkLst>
          <pc:docMk/>
          <pc:sldMk cId="3972112492" sldId="813"/>
        </pc:sldMkLst>
        <pc:spChg chg="mod">
          <ac:chgData name="Nick Pomeroy" userId="91454848-a191-4d33-b09c-9a87bc973966" providerId="ADAL" clId="{FB6CE745-B3D5-5F40-BD06-B9692D7F7019}" dt="2024-07-30T08:41:20.051" v="1169" actId="2711"/>
          <ac:spMkLst>
            <pc:docMk/>
            <pc:sldMk cId="3972112492" sldId="813"/>
            <ac:spMk id="2" creationId="{1B469A7B-8F8A-8F86-ABE1-CB3F58938809}"/>
          </ac:spMkLst>
        </pc:spChg>
        <pc:spChg chg="mod">
          <ac:chgData name="Nick Pomeroy" userId="91454848-a191-4d33-b09c-9a87bc973966" providerId="ADAL" clId="{FB6CE745-B3D5-5F40-BD06-B9692D7F7019}" dt="2024-07-30T08:41:20.051" v="1169" actId="2711"/>
          <ac:spMkLst>
            <pc:docMk/>
            <pc:sldMk cId="3972112492" sldId="813"/>
            <ac:spMk id="3" creationId="{9251EDA3-277E-CA42-5E0A-C0B17E06639C}"/>
          </ac:spMkLst>
        </pc:spChg>
        <pc:spChg chg="mod">
          <ac:chgData name="Nick Pomeroy" userId="91454848-a191-4d33-b09c-9a87bc973966" providerId="ADAL" clId="{FB6CE745-B3D5-5F40-BD06-B9692D7F7019}" dt="2024-07-30T08:41:20.051" v="1169" actId="2711"/>
          <ac:spMkLst>
            <pc:docMk/>
            <pc:sldMk cId="3972112492" sldId="813"/>
            <ac:spMk id="4" creationId="{AC0EFB72-CD1E-87F5-2901-A2E8451F71F2}"/>
          </ac:spMkLst>
        </pc:spChg>
        <pc:spChg chg="del">
          <ac:chgData name="Nick Pomeroy" userId="91454848-a191-4d33-b09c-9a87bc973966" providerId="ADAL" clId="{FB6CE745-B3D5-5F40-BD06-B9692D7F7019}" dt="2024-07-29T09:29:02.401" v="346" actId="478"/>
          <ac:spMkLst>
            <pc:docMk/>
            <pc:sldMk cId="3972112492" sldId="813"/>
            <ac:spMk id="6" creationId="{BF7B1B0D-82F9-542D-02D7-61A1427104EC}"/>
          </ac:spMkLst>
        </pc:spChg>
        <pc:spChg chg="mod">
          <ac:chgData name="Nick Pomeroy" userId="91454848-a191-4d33-b09c-9a87bc973966" providerId="ADAL" clId="{FB6CE745-B3D5-5F40-BD06-B9692D7F7019}" dt="2024-07-30T08:41:28.399" v="1172" actId="1037"/>
          <ac:spMkLst>
            <pc:docMk/>
            <pc:sldMk cId="3972112492" sldId="813"/>
            <ac:spMk id="7" creationId="{C921DEEC-EF99-7375-D6DC-183DF3ACD270}"/>
          </ac:spMkLst>
        </pc:spChg>
        <pc:spChg chg="mod">
          <ac:chgData name="Nick Pomeroy" userId="91454848-a191-4d33-b09c-9a87bc973966" providerId="ADAL" clId="{FB6CE745-B3D5-5F40-BD06-B9692D7F7019}" dt="2024-07-29T09:29:22.658" v="373" actId="1076"/>
          <ac:spMkLst>
            <pc:docMk/>
            <pc:sldMk cId="3972112492" sldId="813"/>
            <ac:spMk id="11" creationId="{CAB1FBF9-AE23-9407-8368-895D017ED117}"/>
          </ac:spMkLst>
        </pc:spChg>
        <pc:spChg chg="del">
          <ac:chgData name="Nick Pomeroy" userId="91454848-a191-4d33-b09c-9a87bc973966" providerId="ADAL" clId="{FB6CE745-B3D5-5F40-BD06-B9692D7F7019}" dt="2024-07-29T09:29:01.173" v="345" actId="478"/>
          <ac:spMkLst>
            <pc:docMk/>
            <pc:sldMk cId="3972112492" sldId="813"/>
            <ac:spMk id="13" creationId="{8C24FC88-DE54-5A58-C2A4-D8E62343E3F6}"/>
          </ac:spMkLst>
        </pc:spChg>
        <pc:picChg chg="mod">
          <ac:chgData name="Nick Pomeroy" userId="91454848-a191-4d33-b09c-9a87bc973966" providerId="ADAL" clId="{FB6CE745-B3D5-5F40-BD06-B9692D7F7019}" dt="2024-07-29T09:40:09.900" v="380" actId="14826"/>
          <ac:picMkLst>
            <pc:docMk/>
            <pc:sldMk cId="3972112492" sldId="813"/>
            <ac:picMk id="5" creationId="{EA6D1CA6-C277-382B-6F02-FF383BB6E1DD}"/>
          </ac:picMkLst>
        </pc:picChg>
        <pc:picChg chg="add mod">
          <ac:chgData name="Nick Pomeroy" userId="91454848-a191-4d33-b09c-9a87bc973966" providerId="ADAL" clId="{FB6CE745-B3D5-5F40-BD06-B9692D7F7019}" dt="2024-07-29T09:30:22.077" v="378" actId="1076"/>
          <ac:picMkLst>
            <pc:docMk/>
            <pc:sldMk cId="3972112492" sldId="813"/>
            <ac:picMk id="8" creationId="{E0771967-6366-CF64-B9EB-A4E5ED639F97}"/>
          </ac:picMkLst>
        </pc:picChg>
        <pc:picChg chg="del">
          <ac:chgData name="Nick Pomeroy" userId="91454848-a191-4d33-b09c-9a87bc973966" providerId="ADAL" clId="{FB6CE745-B3D5-5F40-BD06-B9692D7F7019}" dt="2024-07-29T09:29:00.811" v="344" actId="478"/>
          <ac:picMkLst>
            <pc:docMk/>
            <pc:sldMk cId="3972112492" sldId="813"/>
            <ac:picMk id="10" creationId="{6BB1C2F8-26B7-37C8-6455-C52C5279F854}"/>
          </ac:picMkLst>
        </pc:picChg>
        <pc:picChg chg="del mod">
          <ac:chgData name="Nick Pomeroy" userId="91454848-a191-4d33-b09c-9a87bc973966" providerId="ADAL" clId="{FB6CE745-B3D5-5F40-BD06-B9692D7F7019}" dt="2024-07-29T09:30:20.851" v="377" actId="478"/>
          <ac:picMkLst>
            <pc:docMk/>
            <pc:sldMk cId="3972112492" sldId="813"/>
            <ac:picMk id="15" creationId="{5B55A0DF-0FDB-7BA8-CFB5-F009AAF94EF4}"/>
          </ac:picMkLst>
        </pc:picChg>
      </pc:sldChg>
      <pc:sldChg chg="addSp delSp modSp add mod">
        <pc:chgData name="Nick Pomeroy" userId="91454848-a191-4d33-b09c-9a87bc973966" providerId="ADAL" clId="{FB6CE745-B3D5-5F40-BD06-B9692D7F7019}" dt="2024-07-30T08:41:53.535" v="1179" actId="2711"/>
        <pc:sldMkLst>
          <pc:docMk/>
          <pc:sldMk cId="2664199809" sldId="814"/>
        </pc:sldMkLst>
        <pc:spChg chg="del">
          <ac:chgData name="Nick Pomeroy" userId="91454848-a191-4d33-b09c-9a87bc973966" providerId="ADAL" clId="{FB6CE745-B3D5-5F40-BD06-B9692D7F7019}" dt="2024-07-30T08:41:41.046" v="1175" actId="478"/>
          <ac:spMkLst>
            <pc:docMk/>
            <pc:sldMk cId="2664199809" sldId="814"/>
            <ac:spMk id="2" creationId="{1B469A7B-8F8A-8F86-ABE1-CB3F58938809}"/>
          </ac:spMkLst>
        </pc:spChg>
        <pc:spChg chg="mod">
          <ac:chgData name="Nick Pomeroy" userId="91454848-a191-4d33-b09c-9a87bc973966" providerId="ADAL" clId="{FB6CE745-B3D5-5F40-BD06-B9692D7F7019}" dt="2024-07-30T08:41:53.535" v="1179" actId="2711"/>
          <ac:spMkLst>
            <pc:docMk/>
            <pc:sldMk cId="2664199809" sldId="814"/>
            <ac:spMk id="3" creationId="{9251EDA3-277E-CA42-5E0A-C0B17E06639C}"/>
          </ac:spMkLst>
        </pc:spChg>
        <pc:spChg chg="mod">
          <ac:chgData name="Nick Pomeroy" userId="91454848-a191-4d33-b09c-9a87bc973966" providerId="ADAL" clId="{FB6CE745-B3D5-5F40-BD06-B9692D7F7019}" dt="2024-07-30T08:41:53.535" v="1179" actId="2711"/>
          <ac:spMkLst>
            <pc:docMk/>
            <pc:sldMk cId="2664199809" sldId="814"/>
            <ac:spMk id="4" creationId="{AC0EFB72-CD1E-87F5-2901-A2E8451F71F2}"/>
          </ac:spMkLst>
        </pc:spChg>
        <pc:spChg chg="del">
          <ac:chgData name="Nick Pomeroy" userId="91454848-a191-4d33-b09c-9a87bc973966" providerId="ADAL" clId="{FB6CE745-B3D5-5F40-BD06-B9692D7F7019}" dt="2024-07-30T08:41:42.658" v="1177" actId="478"/>
          <ac:spMkLst>
            <pc:docMk/>
            <pc:sldMk cId="2664199809" sldId="814"/>
            <ac:spMk id="7" creationId="{C921DEEC-EF99-7375-D6DC-183DF3ACD270}"/>
          </ac:spMkLst>
        </pc:spChg>
        <pc:spChg chg="add del mod">
          <ac:chgData name="Nick Pomeroy" userId="91454848-a191-4d33-b09c-9a87bc973966" providerId="ADAL" clId="{FB6CE745-B3D5-5F40-BD06-B9692D7F7019}" dt="2024-07-30T08:41:42.208" v="1176" actId="478"/>
          <ac:spMkLst>
            <pc:docMk/>
            <pc:sldMk cId="2664199809" sldId="814"/>
            <ac:spMk id="9" creationId="{95293648-2B84-6AEC-539C-359B2B2DB482}"/>
          </ac:spMkLst>
        </pc:spChg>
        <pc:spChg chg="add mod">
          <ac:chgData name="Nick Pomeroy" userId="91454848-a191-4d33-b09c-9a87bc973966" providerId="ADAL" clId="{FB6CE745-B3D5-5F40-BD06-B9692D7F7019}" dt="2024-07-30T08:41:49.376" v="1178"/>
          <ac:spMkLst>
            <pc:docMk/>
            <pc:sldMk cId="2664199809" sldId="814"/>
            <ac:spMk id="10" creationId="{C03B4AC8-2084-629B-4CB9-19981DF6A3D3}"/>
          </ac:spMkLst>
        </pc:spChg>
        <pc:spChg chg="mod">
          <ac:chgData name="Nick Pomeroy" userId="91454848-a191-4d33-b09c-9a87bc973966" providerId="ADAL" clId="{FB6CE745-B3D5-5F40-BD06-B9692D7F7019}" dt="2024-07-29T09:40:47.614" v="414" actId="1076"/>
          <ac:spMkLst>
            <pc:docMk/>
            <pc:sldMk cId="2664199809" sldId="814"/>
            <ac:spMk id="11" creationId="{CAB1FBF9-AE23-9407-8368-895D017ED117}"/>
          </ac:spMkLst>
        </pc:spChg>
        <pc:spChg chg="add mod">
          <ac:chgData name="Nick Pomeroy" userId="91454848-a191-4d33-b09c-9a87bc973966" providerId="ADAL" clId="{FB6CE745-B3D5-5F40-BD06-B9692D7F7019}" dt="2024-07-30T08:41:49.376" v="1178"/>
          <ac:spMkLst>
            <pc:docMk/>
            <pc:sldMk cId="2664199809" sldId="814"/>
            <ac:spMk id="12" creationId="{71411057-77DB-8CB9-77EB-22F02D7C906C}"/>
          </ac:spMkLst>
        </pc:spChg>
        <pc:picChg chg="mod">
          <ac:chgData name="Nick Pomeroy" userId="91454848-a191-4d33-b09c-9a87bc973966" providerId="ADAL" clId="{FB6CE745-B3D5-5F40-BD06-B9692D7F7019}" dt="2024-07-29T09:44:19.035" v="421" actId="14826"/>
          <ac:picMkLst>
            <pc:docMk/>
            <pc:sldMk cId="2664199809" sldId="814"/>
            <ac:picMk id="5" creationId="{EA6D1CA6-C277-382B-6F02-FF383BB6E1DD}"/>
          </ac:picMkLst>
        </pc:picChg>
        <pc:picChg chg="add mod">
          <ac:chgData name="Nick Pomeroy" userId="91454848-a191-4d33-b09c-9a87bc973966" providerId="ADAL" clId="{FB6CE745-B3D5-5F40-BD06-B9692D7F7019}" dt="2024-07-29T09:41:16.350" v="419" actId="1076"/>
          <ac:picMkLst>
            <pc:docMk/>
            <pc:sldMk cId="2664199809" sldId="814"/>
            <ac:picMk id="6" creationId="{6388D97B-63E3-66F0-9C15-FB8AB97C9901}"/>
          </ac:picMkLst>
        </pc:picChg>
        <pc:picChg chg="del mod">
          <ac:chgData name="Nick Pomeroy" userId="91454848-a191-4d33-b09c-9a87bc973966" providerId="ADAL" clId="{FB6CE745-B3D5-5F40-BD06-B9692D7F7019}" dt="2024-07-29T09:41:14.941" v="418" actId="478"/>
          <ac:picMkLst>
            <pc:docMk/>
            <pc:sldMk cId="2664199809" sldId="814"/>
            <ac:picMk id="8" creationId="{E0771967-6366-CF64-B9EB-A4E5ED639F97}"/>
          </ac:picMkLst>
        </pc:picChg>
      </pc:sldChg>
      <pc:sldChg chg="add del">
        <pc:chgData name="Nick Pomeroy" userId="91454848-a191-4d33-b09c-9a87bc973966" providerId="ADAL" clId="{FB6CE745-B3D5-5F40-BD06-B9692D7F7019}" dt="2024-07-29T09:44:47.288" v="423"/>
        <pc:sldMkLst>
          <pc:docMk/>
          <pc:sldMk cId="90884176" sldId="815"/>
        </pc:sldMkLst>
      </pc:sldChg>
      <pc:sldChg chg="addSp delSp modSp new add del mod">
        <pc:chgData name="Nick Pomeroy" userId="91454848-a191-4d33-b09c-9a87bc973966" providerId="ADAL" clId="{FB6CE745-B3D5-5F40-BD06-B9692D7F7019}" dt="2024-07-30T08:42:25.294" v="1184" actId="2711"/>
        <pc:sldMkLst>
          <pc:docMk/>
          <pc:sldMk cId="1753411891" sldId="815"/>
        </pc:sldMkLst>
        <pc:spChg chg="del">
          <ac:chgData name="Nick Pomeroy" userId="91454848-a191-4d33-b09c-9a87bc973966" providerId="ADAL" clId="{FB6CE745-B3D5-5F40-BD06-B9692D7F7019}" dt="2024-07-29T09:45:04.116" v="425" actId="478"/>
          <ac:spMkLst>
            <pc:docMk/>
            <pc:sldMk cId="1753411891" sldId="815"/>
            <ac:spMk id="2" creationId="{40796BA6-1366-1293-B555-2BB426CDFC9D}"/>
          </ac:spMkLst>
        </pc:spChg>
        <pc:spChg chg="add mod">
          <ac:chgData name="Nick Pomeroy" userId="91454848-a191-4d33-b09c-9a87bc973966" providerId="ADAL" clId="{FB6CE745-B3D5-5F40-BD06-B9692D7F7019}" dt="2024-07-30T08:42:19.337" v="1183" actId="1037"/>
          <ac:spMkLst>
            <pc:docMk/>
            <pc:sldMk cId="1753411891" sldId="815"/>
            <ac:spMk id="3" creationId="{2FEA858C-7744-F1C3-50D7-10ED2E207AEF}"/>
          </ac:spMkLst>
        </pc:spChg>
        <pc:spChg chg="add mod">
          <ac:chgData name="Nick Pomeroy" userId="91454848-a191-4d33-b09c-9a87bc973966" providerId="ADAL" clId="{FB6CE745-B3D5-5F40-BD06-B9692D7F7019}" dt="2024-07-30T08:42:02.869" v="1180" actId="2711"/>
          <ac:spMkLst>
            <pc:docMk/>
            <pc:sldMk cId="1753411891" sldId="815"/>
            <ac:spMk id="4" creationId="{FBC7BBA4-C905-9D92-F8CC-870225FC3A57}"/>
          </ac:spMkLst>
        </pc:spChg>
        <pc:spChg chg="add mod">
          <ac:chgData name="Nick Pomeroy" userId="91454848-a191-4d33-b09c-9a87bc973966" providerId="ADAL" clId="{FB6CE745-B3D5-5F40-BD06-B9692D7F7019}" dt="2024-07-30T08:42:02.869" v="1180" actId="2711"/>
          <ac:spMkLst>
            <pc:docMk/>
            <pc:sldMk cId="1753411891" sldId="815"/>
            <ac:spMk id="9" creationId="{09411505-C4DF-57A1-83FD-EFA2F6C2CE2B}"/>
          </ac:spMkLst>
        </pc:spChg>
        <pc:spChg chg="add mod">
          <ac:chgData name="Nick Pomeroy" userId="91454848-a191-4d33-b09c-9a87bc973966" providerId="ADAL" clId="{FB6CE745-B3D5-5F40-BD06-B9692D7F7019}" dt="2024-07-29T09:46:37.357" v="493" actId="1076"/>
          <ac:spMkLst>
            <pc:docMk/>
            <pc:sldMk cId="1753411891" sldId="815"/>
            <ac:spMk id="10" creationId="{B4642AB7-6A78-BF0B-D087-1E9FF8562CFA}"/>
          </ac:spMkLst>
        </pc:spChg>
        <pc:spChg chg="add mod">
          <ac:chgData name="Nick Pomeroy" userId="91454848-a191-4d33-b09c-9a87bc973966" providerId="ADAL" clId="{FB6CE745-B3D5-5F40-BD06-B9692D7F7019}" dt="2024-07-30T08:42:02.869" v="1180" actId="2711"/>
          <ac:spMkLst>
            <pc:docMk/>
            <pc:sldMk cId="1753411891" sldId="815"/>
            <ac:spMk id="12" creationId="{576FA3E4-399F-30A0-1FFE-9D17EDFDE935}"/>
          </ac:spMkLst>
        </pc:spChg>
        <pc:spChg chg="add del mod">
          <ac:chgData name="Nick Pomeroy" userId="91454848-a191-4d33-b09c-9a87bc973966" providerId="ADAL" clId="{FB6CE745-B3D5-5F40-BD06-B9692D7F7019}" dt="2024-07-29T09:50:29.533" v="668" actId="478"/>
          <ac:spMkLst>
            <pc:docMk/>
            <pc:sldMk cId="1753411891" sldId="815"/>
            <ac:spMk id="14" creationId="{EC9F7D9D-CA33-4BE0-EC1E-6937BE50F767}"/>
          </ac:spMkLst>
        </pc:spChg>
        <pc:spChg chg="add del mod">
          <ac:chgData name="Nick Pomeroy" userId="91454848-a191-4d33-b09c-9a87bc973966" providerId="ADAL" clId="{FB6CE745-B3D5-5F40-BD06-B9692D7F7019}" dt="2024-07-29T09:48:48.969" v="575" actId="478"/>
          <ac:spMkLst>
            <pc:docMk/>
            <pc:sldMk cId="1753411891" sldId="815"/>
            <ac:spMk id="15" creationId="{3B835493-FD5F-D6B3-CCEF-814531B83661}"/>
          </ac:spMkLst>
        </pc:spChg>
        <pc:spChg chg="add mod">
          <ac:chgData name="Nick Pomeroy" userId="91454848-a191-4d33-b09c-9a87bc973966" providerId="ADAL" clId="{FB6CE745-B3D5-5F40-BD06-B9692D7F7019}" dt="2024-07-30T08:42:25.294" v="1184" actId="2711"/>
          <ac:spMkLst>
            <pc:docMk/>
            <pc:sldMk cId="1753411891" sldId="815"/>
            <ac:spMk id="16" creationId="{624D98FB-50C9-E0A3-0B6E-58C232F28AC8}"/>
          </ac:spMkLst>
        </pc:spChg>
        <pc:spChg chg="add mod">
          <ac:chgData name="Nick Pomeroy" userId="91454848-a191-4d33-b09c-9a87bc973966" providerId="ADAL" clId="{FB6CE745-B3D5-5F40-BD06-B9692D7F7019}" dt="2024-07-30T08:42:25.294" v="1184" actId="2711"/>
          <ac:spMkLst>
            <pc:docMk/>
            <pc:sldMk cId="1753411891" sldId="815"/>
            <ac:spMk id="17" creationId="{82C4C651-D788-3822-E90E-2B98FC00DA6A}"/>
          </ac:spMkLst>
        </pc:spChg>
        <pc:picChg chg="add mod">
          <ac:chgData name="Nick Pomeroy" userId="91454848-a191-4d33-b09c-9a87bc973966" providerId="ADAL" clId="{FB6CE745-B3D5-5F40-BD06-B9692D7F7019}" dt="2024-07-29T09:46:29.267" v="490" actId="1076"/>
          <ac:picMkLst>
            <pc:docMk/>
            <pc:sldMk cId="1753411891" sldId="815"/>
            <ac:picMk id="5" creationId="{E481DAEE-31D8-C0A4-666D-7836AB609FB4}"/>
          </ac:picMkLst>
        </pc:picChg>
        <pc:picChg chg="add mod">
          <ac:chgData name="Nick Pomeroy" userId="91454848-a191-4d33-b09c-9a87bc973966" providerId="ADAL" clId="{FB6CE745-B3D5-5F40-BD06-B9692D7F7019}" dt="2024-07-29T09:47:27.058" v="506" actId="2085"/>
          <ac:picMkLst>
            <pc:docMk/>
            <pc:sldMk cId="1753411891" sldId="815"/>
            <ac:picMk id="6" creationId="{2F1A45C2-27B7-AAA6-FB82-9ACF3147F350}"/>
          </ac:picMkLst>
        </pc:picChg>
        <pc:picChg chg="add mod">
          <ac:chgData name="Nick Pomeroy" userId="91454848-a191-4d33-b09c-9a87bc973966" providerId="ADAL" clId="{FB6CE745-B3D5-5F40-BD06-B9692D7F7019}" dt="2024-07-29T09:46:34.172" v="492" actId="1076"/>
          <ac:picMkLst>
            <pc:docMk/>
            <pc:sldMk cId="1753411891" sldId="815"/>
            <ac:picMk id="7" creationId="{809B882C-9434-8F7C-7F68-4EFE967E7F2D}"/>
          </ac:picMkLst>
        </pc:picChg>
        <pc:picChg chg="add mod">
          <ac:chgData name="Nick Pomeroy" userId="91454848-a191-4d33-b09c-9a87bc973966" providerId="ADAL" clId="{FB6CE745-B3D5-5F40-BD06-B9692D7F7019}" dt="2024-07-29T09:46:34.172" v="492" actId="1076"/>
          <ac:picMkLst>
            <pc:docMk/>
            <pc:sldMk cId="1753411891" sldId="815"/>
            <ac:picMk id="8" creationId="{C74A98DE-ABA0-C153-8052-B5F24CBFB906}"/>
          </ac:picMkLst>
        </pc:picChg>
        <pc:picChg chg="add mod">
          <ac:chgData name="Nick Pomeroy" userId="91454848-a191-4d33-b09c-9a87bc973966" providerId="ADAL" clId="{FB6CE745-B3D5-5F40-BD06-B9692D7F7019}" dt="2024-07-29T09:46:37.357" v="493" actId="1076"/>
          <ac:picMkLst>
            <pc:docMk/>
            <pc:sldMk cId="1753411891" sldId="815"/>
            <ac:picMk id="11" creationId="{AEB56292-1116-96BB-AE85-67F1620DF248}"/>
          </ac:picMkLst>
        </pc:picChg>
        <pc:picChg chg="add mod">
          <ac:chgData name="Nick Pomeroy" userId="91454848-a191-4d33-b09c-9a87bc973966" providerId="ADAL" clId="{FB6CE745-B3D5-5F40-BD06-B9692D7F7019}" dt="2024-07-29T09:48:46.599" v="574" actId="1038"/>
          <ac:picMkLst>
            <pc:docMk/>
            <pc:sldMk cId="1753411891" sldId="815"/>
            <ac:picMk id="13" creationId="{2E5B3F99-90C0-B732-3B56-37B8A97CD7DC}"/>
          </ac:picMkLst>
        </pc:picChg>
      </pc:sldChg>
      <pc:sldChg chg="addSp delSp modSp add mod ord">
        <pc:chgData name="Nick Pomeroy" userId="91454848-a191-4d33-b09c-9a87bc973966" providerId="ADAL" clId="{FB6CE745-B3D5-5F40-BD06-B9692D7F7019}" dt="2024-07-30T08:42:36.344" v="1191" actId="1037"/>
        <pc:sldMkLst>
          <pc:docMk/>
          <pc:sldMk cId="3539319749" sldId="816"/>
        </pc:sldMkLst>
        <pc:spChg chg="mod">
          <ac:chgData name="Nick Pomeroy" userId="91454848-a191-4d33-b09c-9a87bc973966" providerId="ADAL" clId="{FB6CE745-B3D5-5F40-BD06-B9692D7F7019}" dt="2024-07-30T08:42:32.518" v="1185" actId="2711"/>
          <ac:spMkLst>
            <pc:docMk/>
            <pc:sldMk cId="3539319749" sldId="816"/>
            <ac:spMk id="2" creationId="{1B469A7B-8F8A-8F86-ABE1-CB3F58938809}"/>
          </ac:spMkLst>
        </pc:spChg>
        <pc:spChg chg="mod">
          <ac:chgData name="Nick Pomeroy" userId="91454848-a191-4d33-b09c-9a87bc973966" providerId="ADAL" clId="{FB6CE745-B3D5-5F40-BD06-B9692D7F7019}" dt="2024-07-30T08:42:32.518" v="1185" actId="2711"/>
          <ac:spMkLst>
            <pc:docMk/>
            <pc:sldMk cId="3539319749" sldId="816"/>
            <ac:spMk id="3" creationId="{9251EDA3-277E-CA42-5E0A-C0B17E06639C}"/>
          </ac:spMkLst>
        </pc:spChg>
        <pc:spChg chg="mod">
          <ac:chgData name="Nick Pomeroy" userId="91454848-a191-4d33-b09c-9a87bc973966" providerId="ADAL" clId="{FB6CE745-B3D5-5F40-BD06-B9692D7F7019}" dt="2024-07-30T08:42:32.518" v="1185" actId="2711"/>
          <ac:spMkLst>
            <pc:docMk/>
            <pc:sldMk cId="3539319749" sldId="816"/>
            <ac:spMk id="4" creationId="{AC0EFB72-CD1E-87F5-2901-A2E8451F71F2}"/>
          </ac:spMkLst>
        </pc:spChg>
        <pc:spChg chg="mod">
          <ac:chgData name="Nick Pomeroy" userId="91454848-a191-4d33-b09c-9a87bc973966" providerId="ADAL" clId="{FB6CE745-B3D5-5F40-BD06-B9692D7F7019}" dt="2024-07-30T08:42:36.344" v="1191" actId="1037"/>
          <ac:spMkLst>
            <pc:docMk/>
            <pc:sldMk cId="3539319749" sldId="816"/>
            <ac:spMk id="7" creationId="{C921DEEC-EF99-7375-D6DC-183DF3ACD270}"/>
          </ac:spMkLst>
        </pc:spChg>
        <pc:spChg chg="del">
          <ac:chgData name="Nick Pomeroy" userId="91454848-a191-4d33-b09c-9a87bc973966" providerId="ADAL" clId="{FB6CE745-B3D5-5F40-BD06-B9692D7F7019}" dt="2024-07-29T09:51:37.482" v="709" actId="478"/>
          <ac:spMkLst>
            <pc:docMk/>
            <pc:sldMk cId="3539319749" sldId="816"/>
            <ac:spMk id="11" creationId="{CAB1FBF9-AE23-9407-8368-895D017ED117}"/>
          </ac:spMkLst>
        </pc:spChg>
        <pc:picChg chg="mod">
          <ac:chgData name="Nick Pomeroy" userId="91454848-a191-4d33-b09c-9a87bc973966" providerId="ADAL" clId="{FB6CE745-B3D5-5F40-BD06-B9692D7F7019}" dt="2024-07-29T10:03:40.753" v="786" actId="1076"/>
          <ac:picMkLst>
            <pc:docMk/>
            <pc:sldMk cId="3539319749" sldId="816"/>
            <ac:picMk id="5" creationId="{EA6D1CA6-C277-382B-6F02-FF383BB6E1DD}"/>
          </ac:picMkLst>
        </pc:picChg>
        <pc:picChg chg="del">
          <ac:chgData name="Nick Pomeroy" userId="91454848-a191-4d33-b09c-9a87bc973966" providerId="ADAL" clId="{FB6CE745-B3D5-5F40-BD06-B9692D7F7019}" dt="2024-07-29T09:51:37.123" v="708" actId="478"/>
          <ac:picMkLst>
            <pc:docMk/>
            <pc:sldMk cId="3539319749" sldId="816"/>
            <ac:picMk id="6" creationId="{6388D97B-63E3-66F0-9C15-FB8AB97C9901}"/>
          </ac:picMkLst>
        </pc:picChg>
        <pc:picChg chg="add mod">
          <ac:chgData name="Nick Pomeroy" userId="91454848-a191-4d33-b09c-9a87bc973966" providerId="ADAL" clId="{FB6CE745-B3D5-5F40-BD06-B9692D7F7019}" dt="2024-07-29T10:03:39.380" v="784" actId="1076"/>
          <ac:picMkLst>
            <pc:docMk/>
            <pc:sldMk cId="3539319749" sldId="816"/>
            <ac:picMk id="8" creationId="{2E23E3EE-EBBA-D8B6-2319-BB2F501B457F}"/>
          </ac:picMkLst>
        </pc:picChg>
      </pc:sldChg>
      <pc:sldChg chg="addSp delSp modSp add mod">
        <pc:chgData name="Nick Pomeroy" userId="91454848-a191-4d33-b09c-9a87bc973966" providerId="ADAL" clId="{FB6CE745-B3D5-5F40-BD06-B9692D7F7019}" dt="2024-07-30T08:42:55.752" v="1194" actId="1036"/>
        <pc:sldMkLst>
          <pc:docMk/>
          <pc:sldMk cId="3868423401" sldId="817"/>
        </pc:sldMkLst>
        <pc:spChg chg="mod">
          <ac:chgData name="Nick Pomeroy" userId="91454848-a191-4d33-b09c-9a87bc973966" providerId="ADAL" clId="{FB6CE745-B3D5-5F40-BD06-B9692D7F7019}" dt="2024-07-30T08:42:55.752" v="1194" actId="1036"/>
          <ac:spMkLst>
            <pc:docMk/>
            <pc:sldMk cId="3868423401" sldId="817"/>
            <ac:spMk id="4" creationId="{05BCEC32-8AF8-2938-0A97-6E507D096DBA}"/>
          </ac:spMkLst>
        </pc:spChg>
        <pc:spChg chg="mod">
          <ac:chgData name="Nick Pomeroy" userId="91454848-a191-4d33-b09c-9a87bc973966" providerId="ADAL" clId="{FB6CE745-B3D5-5F40-BD06-B9692D7F7019}" dt="2024-07-30T08:42:45.678" v="1192" actId="2711"/>
          <ac:spMkLst>
            <pc:docMk/>
            <pc:sldMk cId="3868423401" sldId="817"/>
            <ac:spMk id="5" creationId="{DFB90AEB-743E-2678-025E-6E03C4A2E00C}"/>
          </ac:spMkLst>
        </pc:spChg>
        <pc:spChg chg="del">
          <ac:chgData name="Nick Pomeroy" userId="91454848-a191-4d33-b09c-9a87bc973966" providerId="ADAL" clId="{FB6CE745-B3D5-5F40-BD06-B9692D7F7019}" dt="2024-07-29T10:07:13.528" v="806" actId="478"/>
          <ac:spMkLst>
            <pc:docMk/>
            <pc:sldMk cId="3868423401" sldId="817"/>
            <ac:spMk id="9" creationId="{8BA731C8-394B-A4C0-1508-8175B5D7BA68}"/>
          </ac:spMkLst>
        </pc:spChg>
        <pc:spChg chg="mod">
          <ac:chgData name="Nick Pomeroy" userId="91454848-a191-4d33-b09c-9a87bc973966" providerId="ADAL" clId="{FB6CE745-B3D5-5F40-BD06-B9692D7F7019}" dt="2024-07-30T08:42:55.752" v="1194" actId="1036"/>
          <ac:spMkLst>
            <pc:docMk/>
            <pc:sldMk cId="3868423401" sldId="817"/>
            <ac:spMk id="10" creationId="{BC77B59C-3CE6-37F7-66CC-D625A8C61FAB}"/>
          </ac:spMkLst>
        </pc:spChg>
        <pc:spChg chg="del mod">
          <ac:chgData name="Nick Pomeroy" userId="91454848-a191-4d33-b09c-9a87bc973966" providerId="ADAL" clId="{FB6CE745-B3D5-5F40-BD06-B9692D7F7019}" dt="2024-07-29T10:07:36.959" v="815" actId="478"/>
          <ac:spMkLst>
            <pc:docMk/>
            <pc:sldMk cId="3868423401" sldId="817"/>
            <ac:spMk id="11" creationId="{44BD4094-9D3B-63FC-16E8-568AD6AAD041}"/>
          </ac:spMkLst>
        </pc:spChg>
        <pc:spChg chg="add del mod">
          <ac:chgData name="Nick Pomeroy" userId="91454848-a191-4d33-b09c-9a87bc973966" providerId="ADAL" clId="{FB6CE745-B3D5-5F40-BD06-B9692D7F7019}" dt="2024-07-29T10:09:42.960" v="857" actId="478"/>
          <ac:spMkLst>
            <pc:docMk/>
            <pc:sldMk cId="3868423401" sldId="817"/>
            <ac:spMk id="12" creationId="{7D39752F-A0AC-99EC-6DC8-93EB149B00F9}"/>
          </ac:spMkLst>
        </pc:spChg>
        <pc:spChg chg="mod">
          <ac:chgData name="Nick Pomeroy" userId="91454848-a191-4d33-b09c-9a87bc973966" providerId="ADAL" clId="{FB6CE745-B3D5-5F40-BD06-B9692D7F7019}" dt="2024-07-30T08:42:45.678" v="1192" actId="2711"/>
          <ac:spMkLst>
            <pc:docMk/>
            <pc:sldMk cId="3868423401" sldId="817"/>
            <ac:spMk id="14" creationId="{82F2B35C-BD60-ED90-50C8-1E1B92587ADC}"/>
          </ac:spMkLst>
        </pc:spChg>
        <pc:spChg chg="add del mod">
          <ac:chgData name="Nick Pomeroy" userId="91454848-a191-4d33-b09c-9a87bc973966" providerId="ADAL" clId="{FB6CE745-B3D5-5F40-BD06-B9692D7F7019}" dt="2024-07-29T10:09:44.309" v="860" actId="478"/>
          <ac:spMkLst>
            <pc:docMk/>
            <pc:sldMk cId="3868423401" sldId="817"/>
            <ac:spMk id="15" creationId="{742757F5-67EE-6E47-1922-4A4F349BF65C}"/>
          </ac:spMkLst>
        </pc:spChg>
        <pc:spChg chg="add mod">
          <ac:chgData name="Nick Pomeroy" userId="91454848-a191-4d33-b09c-9a87bc973966" providerId="ADAL" clId="{FB6CE745-B3D5-5F40-BD06-B9692D7F7019}" dt="2024-07-29T10:11:38.310" v="977" actId="1076"/>
          <ac:spMkLst>
            <pc:docMk/>
            <pc:sldMk cId="3868423401" sldId="817"/>
            <ac:spMk id="16" creationId="{BEF51932-690E-F764-EF62-F311FB0E2957}"/>
          </ac:spMkLst>
        </pc:spChg>
        <pc:spChg chg="add mod">
          <ac:chgData name="Nick Pomeroy" userId="91454848-a191-4d33-b09c-9a87bc973966" providerId="ADAL" clId="{FB6CE745-B3D5-5F40-BD06-B9692D7F7019}" dt="2024-07-29T10:12:51.339" v="1108" actId="1076"/>
          <ac:spMkLst>
            <pc:docMk/>
            <pc:sldMk cId="3868423401" sldId="817"/>
            <ac:spMk id="17" creationId="{ED414878-3E6B-3318-256E-5616D661D9F3}"/>
          </ac:spMkLst>
        </pc:spChg>
        <pc:picChg chg="add mod">
          <ac:chgData name="Nick Pomeroy" userId="91454848-a191-4d33-b09c-9a87bc973966" providerId="ADAL" clId="{FB6CE745-B3D5-5F40-BD06-B9692D7F7019}" dt="2024-07-29T10:10:11.763" v="874" actId="167"/>
          <ac:picMkLst>
            <pc:docMk/>
            <pc:sldMk cId="3868423401" sldId="817"/>
            <ac:picMk id="3" creationId="{709AC9A4-55F4-26A8-22E6-C7F09C5C116B}"/>
          </ac:picMkLst>
        </pc:picChg>
        <pc:picChg chg="add mod">
          <ac:chgData name="Nick Pomeroy" userId="91454848-a191-4d33-b09c-9a87bc973966" providerId="ADAL" clId="{FB6CE745-B3D5-5F40-BD06-B9692D7F7019}" dt="2024-07-29T10:09:26.795" v="854" actId="167"/>
          <ac:picMkLst>
            <pc:docMk/>
            <pc:sldMk cId="3868423401" sldId="817"/>
            <ac:picMk id="7" creationId="{FE06272B-3CA5-6661-1005-97A261337576}"/>
          </ac:picMkLst>
        </pc:picChg>
        <pc:picChg chg="del mod">
          <ac:chgData name="Nick Pomeroy" userId="91454848-a191-4d33-b09c-9a87bc973966" providerId="ADAL" clId="{FB6CE745-B3D5-5F40-BD06-B9692D7F7019}" dt="2024-07-29T10:09:43.947" v="859" actId="478"/>
          <ac:picMkLst>
            <pc:docMk/>
            <pc:sldMk cId="3868423401" sldId="817"/>
            <ac:picMk id="8" creationId="{957B5952-5C8F-826A-DDA0-A68B00580923}"/>
          </ac:picMkLst>
        </pc:picChg>
        <pc:picChg chg="del mod">
          <ac:chgData name="Nick Pomeroy" userId="91454848-a191-4d33-b09c-9a87bc973966" providerId="ADAL" clId="{FB6CE745-B3D5-5F40-BD06-B9692D7F7019}" dt="2024-07-29T10:09:43.288" v="858" actId="478"/>
          <ac:picMkLst>
            <pc:docMk/>
            <pc:sldMk cId="3868423401" sldId="817"/>
            <ac:picMk id="13" creationId="{3927CCB5-B747-2315-A62B-8E42A1F5AD60}"/>
          </ac:picMkLst>
        </pc:picChg>
      </pc:sldChg>
      <pc:sldMasterChg chg="modSp mod modSldLayout">
        <pc:chgData name="Nick Pomeroy" userId="91454848-a191-4d33-b09c-9a87bc973966" providerId="ADAL" clId="{FB6CE745-B3D5-5F40-BD06-B9692D7F7019}" dt="2024-07-30T08:40:07.404" v="1159" actId="1076"/>
        <pc:sldMasterMkLst>
          <pc:docMk/>
          <pc:sldMasterMk cId="1509295205" sldId="2147483648"/>
        </pc:sldMasterMkLst>
        <pc:spChg chg="mod">
          <ac:chgData name="Nick Pomeroy" userId="91454848-a191-4d33-b09c-9a87bc973966" providerId="ADAL" clId="{FB6CE745-B3D5-5F40-BD06-B9692D7F7019}" dt="2024-07-30T08:39:31.763" v="1154" actId="2711"/>
          <ac:spMkLst>
            <pc:docMk/>
            <pc:sldMasterMk cId="1509295205" sldId="2147483648"/>
            <ac:spMk id="2" creationId="{9F7FFE19-1EFD-8155-B4EF-B44BFFAD0CD9}"/>
          </ac:spMkLst>
        </pc:spChg>
        <pc:spChg chg="mod">
          <ac:chgData name="Nick Pomeroy" userId="91454848-a191-4d33-b09c-9a87bc973966" providerId="ADAL" clId="{FB6CE745-B3D5-5F40-BD06-B9692D7F7019}" dt="2024-07-30T08:39:31.763" v="1154" actId="2711"/>
          <ac:spMkLst>
            <pc:docMk/>
            <pc:sldMasterMk cId="1509295205" sldId="2147483648"/>
            <ac:spMk id="3" creationId="{F1CA29A9-6FC7-B473-0B55-AA845B3D88CB}"/>
          </ac:spMkLst>
        </pc:spChg>
        <pc:spChg chg="mod">
          <ac:chgData name="Nick Pomeroy" userId="91454848-a191-4d33-b09c-9a87bc973966" providerId="ADAL" clId="{FB6CE745-B3D5-5F40-BD06-B9692D7F7019}" dt="2024-07-30T08:39:31.763" v="1154" actId="2711"/>
          <ac:spMkLst>
            <pc:docMk/>
            <pc:sldMasterMk cId="1509295205" sldId="2147483648"/>
            <ac:spMk id="4" creationId="{DB4B9413-3438-A308-936D-AE1E173038AB}"/>
          </ac:spMkLst>
        </pc:spChg>
        <pc:sldLayoutChg chg="modSp mod">
          <pc:chgData name="Nick Pomeroy" userId="91454848-a191-4d33-b09c-9a87bc973966" providerId="ADAL" clId="{FB6CE745-B3D5-5F40-BD06-B9692D7F7019}" dt="2024-07-30T08:39:39.090" v="1157" actId="2711"/>
          <pc:sldLayoutMkLst>
            <pc:docMk/>
            <pc:sldMasterMk cId="1509295205" sldId="2147483648"/>
            <pc:sldLayoutMk cId="978611412" sldId="2147483649"/>
          </pc:sldLayoutMkLst>
          <pc:spChg chg="mod">
            <ac:chgData name="Nick Pomeroy" userId="91454848-a191-4d33-b09c-9a87bc973966" providerId="ADAL" clId="{FB6CE745-B3D5-5F40-BD06-B9692D7F7019}" dt="2024-07-30T08:39:39.090" v="1157" actId="2711"/>
            <ac:spMkLst>
              <pc:docMk/>
              <pc:sldMasterMk cId="1509295205" sldId="2147483648"/>
              <pc:sldLayoutMk cId="978611412" sldId="2147483649"/>
              <ac:spMk id="2" creationId="{C3CFAD41-AFB6-3022-BB6B-6811C000260C}"/>
            </ac:spMkLst>
          </pc:spChg>
          <pc:spChg chg="mod">
            <ac:chgData name="Nick Pomeroy" userId="91454848-a191-4d33-b09c-9a87bc973966" providerId="ADAL" clId="{FB6CE745-B3D5-5F40-BD06-B9692D7F7019}" dt="2024-07-30T08:39:39.090" v="1157" actId="2711"/>
            <ac:spMkLst>
              <pc:docMk/>
              <pc:sldMasterMk cId="1509295205" sldId="2147483648"/>
              <pc:sldLayoutMk cId="978611412" sldId="2147483649"/>
              <ac:spMk id="3" creationId="{0897C43A-39F9-9EBA-93B0-952C539EF67B}"/>
            </ac:spMkLst>
          </pc:spChg>
          <pc:spChg chg="mod">
            <ac:chgData name="Nick Pomeroy" userId="91454848-a191-4d33-b09c-9a87bc973966" providerId="ADAL" clId="{FB6CE745-B3D5-5F40-BD06-B9692D7F7019}" dt="2024-07-30T08:39:39.090" v="1157" actId="2711"/>
            <ac:spMkLst>
              <pc:docMk/>
              <pc:sldMasterMk cId="1509295205" sldId="2147483648"/>
              <pc:sldLayoutMk cId="978611412" sldId="2147483649"/>
              <ac:spMk id="4" creationId="{3ACFE09F-A530-F8E9-D28A-86AEE9DBFF34}"/>
            </ac:spMkLst>
          </pc:spChg>
        </pc:sldLayoutChg>
        <pc:sldLayoutChg chg="modSp mod">
          <pc:chgData name="Nick Pomeroy" userId="91454848-a191-4d33-b09c-9a87bc973966" providerId="ADAL" clId="{FB6CE745-B3D5-5F40-BD06-B9692D7F7019}" dt="2024-07-30T08:39:48.936" v="1158" actId="2711"/>
          <pc:sldLayoutMkLst>
            <pc:docMk/>
            <pc:sldMasterMk cId="1509295205" sldId="2147483648"/>
            <pc:sldLayoutMk cId="478271639" sldId="2147483651"/>
          </pc:sldLayoutMkLst>
          <pc:spChg chg="mod">
            <ac:chgData name="Nick Pomeroy" userId="91454848-a191-4d33-b09c-9a87bc973966" providerId="ADAL" clId="{FB6CE745-B3D5-5F40-BD06-B9692D7F7019}" dt="2024-07-30T08:39:48.936" v="1158" actId="2711"/>
            <ac:spMkLst>
              <pc:docMk/>
              <pc:sldMasterMk cId="1509295205" sldId="2147483648"/>
              <pc:sldLayoutMk cId="478271639" sldId="2147483651"/>
              <ac:spMk id="5" creationId="{AB66ACC6-9FDB-EE8E-C9E4-DE89BD4717E0}"/>
            </ac:spMkLst>
          </pc:spChg>
        </pc:sldLayoutChg>
        <pc:sldLayoutChg chg="modSp mod">
          <pc:chgData name="Nick Pomeroy" userId="91454848-a191-4d33-b09c-9a87bc973966" providerId="ADAL" clId="{FB6CE745-B3D5-5F40-BD06-B9692D7F7019}" dt="2024-07-30T08:40:07.404" v="1159" actId="1076"/>
          <pc:sldLayoutMkLst>
            <pc:docMk/>
            <pc:sldMasterMk cId="1509295205" sldId="2147483648"/>
            <pc:sldLayoutMk cId="105464333" sldId="2147483660"/>
          </pc:sldLayoutMkLst>
          <pc:spChg chg="mod">
            <ac:chgData name="Nick Pomeroy" userId="91454848-a191-4d33-b09c-9a87bc973966" providerId="ADAL" clId="{FB6CE745-B3D5-5F40-BD06-B9692D7F7019}" dt="2024-07-30T08:40:07.404" v="1159" actId="1076"/>
            <ac:spMkLst>
              <pc:docMk/>
              <pc:sldMasterMk cId="1509295205" sldId="2147483648"/>
              <pc:sldLayoutMk cId="105464333" sldId="2147483660"/>
              <ac:spMk id="3" creationId="{DBCEDD0F-4066-EC9A-FC2D-9E53FA34C3BF}"/>
            </ac:spMkLst>
          </pc:spChg>
        </pc:sldLayoutChg>
        <pc:sldLayoutChg chg="addSp delSp modSp mod">
          <pc:chgData name="Nick Pomeroy" userId="91454848-a191-4d33-b09c-9a87bc973966" providerId="ADAL" clId="{FB6CE745-B3D5-5F40-BD06-B9692D7F7019}" dt="2024-07-30T08:37:44.637" v="1129"/>
          <pc:sldLayoutMkLst>
            <pc:docMk/>
            <pc:sldMasterMk cId="1509295205" sldId="2147483648"/>
            <pc:sldLayoutMk cId="4293963739" sldId="2147483665"/>
          </pc:sldLayoutMkLst>
          <pc:spChg chg="add del mod">
            <ac:chgData name="Nick Pomeroy" userId="91454848-a191-4d33-b09c-9a87bc973966" providerId="ADAL" clId="{FB6CE745-B3D5-5F40-BD06-B9692D7F7019}" dt="2024-07-30T08:37:44.637" v="1129"/>
            <ac:spMkLst>
              <pc:docMk/>
              <pc:sldMasterMk cId="1509295205" sldId="2147483648"/>
              <pc:sldLayoutMk cId="4293963739" sldId="2147483665"/>
              <ac:spMk id="4" creationId="{776A71AE-8783-7720-10FE-9F50AC7DB2E9}"/>
            </ac:spMkLst>
          </pc:spChg>
        </pc:sldLayoutChg>
      </pc:sldMasterChg>
    </pc:docChg>
  </pc:docChgLst>
  <pc:docChgLst>
    <pc:chgData name="Nick Pomeroy" userId="S::nick.pomeroy@vtn.live::91454848-a191-4d33-b09c-9a87bc973966" providerId="AD" clId="Web-{153619A2-C704-9739-33E8-3C1BA3674D63}"/>
    <pc:docChg chg="modSld">
      <pc:chgData name="Nick Pomeroy" userId="S::nick.pomeroy@vtn.live::91454848-a191-4d33-b09c-9a87bc973966" providerId="AD" clId="Web-{153619A2-C704-9739-33E8-3C1BA3674D63}" dt="2024-08-22T08:07:16.271" v="0" actId="14100"/>
      <pc:docMkLst>
        <pc:docMk/>
      </pc:docMkLst>
      <pc:sldChg chg="modSp">
        <pc:chgData name="Nick Pomeroy" userId="S::nick.pomeroy@vtn.live::91454848-a191-4d33-b09c-9a87bc973966" providerId="AD" clId="Web-{153619A2-C704-9739-33E8-3C1BA3674D63}" dt="2024-08-22T08:07:16.271" v="0" actId="14100"/>
        <pc:sldMkLst>
          <pc:docMk/>
          <pc:sldMk cId="2009907388" sldId="853"/>
        </pc:sldMkLst>
        <pc:spChg chg="mod">
          <ac:chgData name="Nick Pomeroy" userId="S::nick.pomeroy@vtn.live::91454848-a191-4d33-b09c-9a87bc973966" providerId="AD" clId="Web-{153619A2-C704-9739-33E8-3C1BA3674D63}" dt="2024-08-22T08:07:16.271" v="0" actId="14100"/>
          <ac:spMkLst>
            <pc:docMk/>
            <pc:sldMk cId="2009907388" sldId="853"/>
            <ac:spMk id="2" creationId="{2E0A4F81-5AC7-2336-F09E-6D12040A6B43}"/>
          </ac:spMkLst>
        </pc:spChg>
      </pc:sldChg>
    </pc:docChg>
  </pc:docChgLst>
  <pc:docChgLst>
    <pc:chgData name="Stewart Boutcher" userId="61e5164d-c265-4028-bdda-99feaf02c1a4" providerId="ADAL" clId="{35E3622F-2F8B-4CFD-A369-12C312E8517A}"/>
    <pc:docChg chg="undo custSel addSld delSld modSld sldOrd">
      <pc:chgData name="Stewart Boutcher" userId="61e5164d-c265-4028-bdda-99feaf02c1a4" providerId="ADAL" clId="{35E3622F-2F8B-4CFD-A369-12C312E8517A}" dt="2024-06-03T22:20:27.634" v="415" actId="47"/>
      <pc:docMkLst>
        <pc:docMk/>
      </pc:docMkLst>
      <pc:sldChg chg="delSp modSp del mod">
        <pc:chgData name="Stewart Boutcher" userId="61e5164d-c265-4028-bdda-99feaf02c1a4" providerId="ADAL" clId="{35E3622F-2F8B-4CFD-A369-12C312E8517A}" dt="2024-06-03T17:54:03.801" v="148" actId="47"/>
        <pc:sldMkLst>
          <pc:docMk/>
          <pc:sldMk cId="3899961691" sldId="282"/>
        </pc:sldMkLst>
        <pc:spChg chg="del">
          <ac:chgData name="Stewart Boutcher" userId="61e5164d-c265-4028-bdda-99feaf02c1a4" providerId="ADAL" clId="{35E3622F-2F8B-4CFD-A369-12C312E8517A}" dt="2024-06-03T17:48:12.672" v="0" actId="478"/>
          <ac:spMkLst>
            <pc:docMk/>
            <pc:sldMk cId="3899961691" sldId="282"/>
            <ac:spMk id="2" creationId="{2E5A1AEC-5DB2-106B-8FAE-471CA16A82FE}"/>
          </ac:spMkLst>
        </pc:spChg>
        <pc:spChg chg="mod">
          <ac:chgData name="Stewart Boutcher" userId="61e5164d-c265-4028-bdda-99feaf02c1a4" providerId="ADAL" clId="{35E3622F-2F8B-4CFD-A369-12C312E8517A}" dt="2024-06-03T17:49:18.900" v="6" actId="20577"/>
          <ac:spMkLst>
            <pc:docMk/>
            <pc:sldMk cId="3899961691" sldId="282"/>
            <ac:spMk id="12" creationId="{FB608466-DDB9-FC8A-0D84-A10DFE440575}"/>
          </ac:spMkLst>
        </pc:spChg>
        <pc:graphicFrameChg chg="mod">
          <ac:chgData name="Stewart Boutcher" userId="61e5164d-c265-4028-bdda-99feaf02c1a4" providerId="ADAL" clId="{35E3622F-2F8B-4CFD-A369-12C312E8517A}" dt="2024-06-03T17:48:56.406" v="3"/>
          <ac:graphicFrameMkLst>
            <pc:docMk/>
            <pc:sldMk cId="3899961691" sldId="282"/>
            <ac:graphicFrameMk id="3" creationId="{4F50C82F-2855-B761-372C-A25FEF7641F5}"/>
          </ac:graphicFrameMkLst>
        </pc:graphicFrameChg>
      </pc:sldChg>
      <pc:sldChg chg="del">
        <pc:chgData name="Stewart Boutcher" userId="61e5164d-c265-4028-bdda-99feaf02c1a4" providerId="ADAL" clId="{35E3622F-2F8B-4CFD-A369-12C312E8517A}" dt="2024-06-03T18:01:57.348" v="399" actId="47"/>
        <pc:sldMkLst>
          <pc:docMk/>
          <pc:sldMk cId="2536758400" sldId="595"/>
        </pc:sldMkLst>
      </pc:sldChg>
      <pc:sldChg chg="delSp modSp del mod">
        <pc:chgData name="Stewart Boutcher" userId="61e5164d-c265-4028-bdda-99feaf02c1a4" providerId="ADAL" clId="{35E3622F-2F8B-4CFD-A369-12C312E8517A}" dt="2024-06-03T17:54:08.878" v="149" actId="47"/>
        <pc:sldMkLst>
          <pc:docMk/>
          <pc:sldMk cId="556232318" sldId="714"/>
        </pc:sldMkLst>
        <pc:spChg chg="del">
          <ac:chgData name="Stewart Boutcher" userId="61e5164d-c265-4028-bdda-99feaf02c1a4" providerId="ADAL" clId="{35E3622F-2F8B-4CFD-A369-12C312E8517A}" dt="2024-06-03T17:48:20.087" v="1" actId="478"/>
          <ac:spMkLst>
            <pc:docMk/>
            <pc:sldMk cId="556232318" sldId="714"/>
            <ac:spMk id="4" creationId="{9E0936BA-28B8-7C37-18FE-F1D32C8E6B96}"/>
          </ac:spMkLst>
        </pc:spChg>
        <pc:spChg chg="mod">
          <ac:chgData name="Stewart Boutcher" userId="61e5164d-c265-4028-bdda-99feaf02c1a4" providerId="ADAL" clId="{35E3622F-2F8B-4CFD-A369-12C312E8517A}" dt="2024-06-03T17:50:35.681" v="77" actId="20577"/>
          <ac:spMkLst>
            <pc:docMk/>
            <pc:sldMk cId="556232318" sldId="714"/>
            <ac:spMk id="10" creationId="{BC77B59C-3CE6-37F7-66CC-D625A8C61FAB}"/>
          </ac:spMkLst>
        </pc:spChg>
      </pc:sldChg>
      <pc:sldChg chg="delSp del mod">
        <pc:chgData name="Stewart Boutcher" userId="61e5164d-c265-4028-bdda-99feaf02c1a4" providerId="ADAL" clId="{35E3622F-2F8B-4CFD-A369-12C312E8517A}" dt="2024-06-03T18:01:11.065" v="396" actId="47"/>
        <pc:sldMkLst>
          <pc:docMk/>
          <pc:sldMk cId="1210800538" sldId="720"/>
        </pc:sldMkLst>
        <pc:spChg chg="del">
          <ac:chgData name="Stewart Boutcher" userId="61e5164d-c265-4028-bdda-99feaf02c1a4" providerId="ADAL" clId="{35E3622F-2F8B-4CFD-A369-12C312E8517A}" dt="2024-06-03T17:54:27.336" v="154" actId="478"/>
          <ac:spMkLst>
            <pc:docMk/>
            <pc:sldMk cId="1210800538" sldId="720"/>
            <ac:spMk id="6" creationId="{C7D8D9A2-4B22-3169-980B-ADE7D258A6FE}"/>
          </ac:spMkLst>
        </pc:spChg>
      </pc:sldChg>
      <pc:sldChg chg="del modNotesTx">
        <pc:chgData name="Stewart Boutcher" userId="61e5164d-c265-4028-bdda-99feaf02c1a4" providerId="ADAL" clId="{35E3622F-2F8B-4CFD-A369-12C312E8517A}" dt="2024-06-03T17:50:15.268" v="73" actId="47"/>
        <pc:sldMkLst>
          <pc:docMk/>
          <pc:sldMk cId="3678815808" sldId="721"/>
        </pc:sldMkLst>
      </pc:sldChg>
      <pc:sldChg chg="del">
        <pc:chgData name="Stewart Boutcher" userId="61e5164d-c265-4028-bdda-99feaf02c1a4" providerId="ADAL" clId="{35E3622F-2F8B-4CFD-A369-12C312E8517A}" dt="2024-06-03T18:02:27.090" v="400" actId="47"/>
        <pc:sldMkLst>
          <pc:docMk/>
          <pc:sldMk cId="1056977128" sldId="723"/>
        </pc:sldMkLst>
      </pc:sldChg>
      <pc:sldChg chg="del">
        <pc:chgData name="Stewart Boutcher" userId="61e5164d-c265-4028-bdda-99feaf02c1a4" providerId="ADAL" clId="{35E3622F-2F8B-4CFD-A369-12C312E8517A}" dt="2024-06-03T17:54:19.501" v="153" actId="47"/>
        <pc:sldMkLst>
          <pc:docMk/>
          <pc:sldMk cId="2989992766" sldId="724"/>
        </pc:sldMkLst>
      </pc:sldChg>
      <pc:sldChg chg="del">
        <pc:chgData name="Stewart Boutcher" userId="61e5164d-c265-4028-bdda-99feaf02c1a4" providerId="ADAL" clId="{35E3622F-2F8B-4CFD-A369-12C312E8517A}" dt="2024-06-03T18:02:27.090" v="400" actId="47"/>
        <pc:sldMkLst>
          <pc:docMk/>
          <pc:sldMk cId="1618926420" sldId="725"/>
        </pc:sldMkLst>
      </pc:sldChg>
      <pc:sldChg chg="del">
        <pc:chgData name="Stewart Boutcher" userId="61e5164d-c265-4028-bdda-99feaf02c1a4" providerId="ADAL" clId="{35E3622F-2F8B-4CFD-A369-12C312E8517A}" dt="2024-06-03T18:02:27.090" v="400" actId="47"/>
        <pc:sldMkLst>
          <pc:docMk/>
          <pc:sldMk cId="2905430384" sldId="726"/>
        </pc:sldMkLst>
      </pc:sldChg>
      <pc:sldChg chg="del">
        <pc:chgData name="Stewart Boutcher" userId="61e5164d-c265-4028-bdda-99feaf02c1a4" providerId="ADAL" clId="{35E3622F-2F8B-4CFD-A369-12C312E8517A}" dt="2024-06-03T18:02:27.090" v="400" actId="47"/>
        <pc:sldMkLst>
          <pc:docMk/>
          <pc:sldMk cId="1961702231" sldId="727"/>
        </pc:sldMkLst>
      </pc:sldChg>
      <pc:sldChg chg="del">
        <pc:chgData name="Stewart Boutcher" userId="61e5164d-c265-4028-bdda-99feaf02c1a4" providerId="ADAL" clId="{35E3622F-2F8B-4CFD-A369-12C312E8517A}" dt="2024-06-03T18:02:27.090" v="400" actId="47"/>
        <pc:sldMkLst>
          <pc:docMk/>
          <pc:sldMk cId="539002496" sldId="728"/>
        </pc:sldMkLst>
      </pc:sldChg>
      <pc:sldChg chg="del">
        <pc:chgData name="Stewart Boutcher" userId="61e5164d-c265-4028-bdda-99feaf02c1a4" providerId="ADAL" clId="{35E3622F-2F8B-4CFD-A369-12C312E8517A}" dt="2024-06-03T18:02:27.090" v="400" actId="47"/>
        <pc:sldMkLst>
          <pc:docMk/>
          <pc:sldMk cId="2244494870" sldId="729"/>
        </pc:sldMkLst>
      </pc:sldChg>
      <pc:sldChg chg="del">
        <pc:chgData name="Stewart Boutcher" userId="61e5164d-c265-4028-bdda-99feaf02c1a4" providerId="ADAL" clId="{35E3622F-2F8B-4CFD-A369-12C312E8517A}" dt="2024-06-03T18:02:27.090" v="400" actId="47"/>
        <pc:sldMkLst>
          <pc:docMk/>
          <pc:sldMk cId="3155190842" sldId="730"/>
        </pc:sldMkLst>
      </pc:sldChg>
      <pc:sldChg chg="modSp add mod">
        <pc:chgData name="Stewart Boutcher" userId="61e5164d-c265-4028-bdda-99feaf02c1a4" providerId="ADAL" clId="{35E3622F-2F8B-4CFD-A369-12C312E8517A}" dt="2024-06-03T17:50:08.754" v="72" actId="403"/>
        <pc:sldMkLst>
          <pc:docMk/>
          <pc:sldMk cId="3527576654" sldId="753"/>
        </pc:sldMkLst>
        <pc:spChg chg="mod">
          <ac:chgData name="Stewart Boutcher" userId="61e5164d-c265-4028-bdda-99feaf02c1a4" providerId="ADAL" clId="{35E3622F-2F8B-4CFD-A369-12C312E8517A}" dt="2024-06-03T17:50:08.754" v="72" actId="403"/>
          <ac:spMkLst>
            <pc:docMk/>
            <pc:sldMk cId="3527576654" sldId="753"/>
            <ac:spMk id="2" creationId="{65693751-E53B-1116-ACA7-DEFE579C0A49}"/>
          </ac:spMkLst>
        </pc:spChg>
      </pc:sldChg>
      <pc:sldChg chg="addSp delSp modSp add mod ord delAnim modAnim">
        <pc:chgData name="Stewart Boutcher" userId="61e5164d-c265-4028-bdda-99feaf02c1a4" providerId="ADAL" clId="{35E3622F-2F8B-4CFD-A369-12C312E8517A}" dt="2024-06-03T18:01:07.611" v="395" actId="27636"/>
        <pc:sldMkLst>
          <pc:docMk/>
          <pc:sldMk cId="2832689665" sldId="767"/>
        </pc:sldMkLst>
        <pc:spChg chg="del">
          <ac:chgData name="Stewart Boutcher" userId="61e5164d-c265-4028-bdda-99feaf02c1a4" providerId="ADAL" clId="{35E3622F-2F8B-4CFD-A369-12C312E8517A}" dt="2024-06-03T17:52:19.497" v="120" actId="478"/>
          <ac:spMkLst>
            <pc:docMk/>
            <pc:sldMk cId="2832689665" sldId="767"/>
            <ac:spMk id="4" creationId="{CE02524D-97C4-9A15-F38D-B1825511028A}"/>
          </ac:spMkLst>
        </pc:spChg>
        <pc:spChg chg="add mod">
          <ac:chgData name="Stewart Boutcher" userId="61e5164d-c265-4028-bdda-99feaf02c1a4" providerId="ADAL" clId="{35E3622F-2F8B-4CFD-A369-12C312E8517A}" dt="2024-06-03T18:01:07.611" v="395" actId="27636"/>
          <ac:spMkLst>
            <pc:docMk/>
            <pc:sldMk cId="2832689665" sldId="767"/>
            <ac:spMk id="5" creationId="{0FCAAB43-3FEA-9C42-C63A-DCBEE2351FFF}"/>
          </ac:spMkLst>
        </pc:spChg>
        <pc:spChg chg="mod">
          <ac:chgData name="Stewart Boutcher" userId="61e5164d-c265-4028-bdda-99feaf02c1a4" providerId="ADAL" clId="{35E3622F-2F8B-4CFD-A369-12C312E8517A}" dt="2024-06-03T17:51:42.192" v="115" actId="20577"/>
          <ac:spMkLst>
            <pc:docMk/>
            <pc:sldMk cId="2832689665" sldId="767"/>
            <ac:spMk id="6" creationId="{AA828DCB-3EA4-06AF-FB17-92D9C8D2F44A}"/>
          </ac:spMkLst>
        </pc:spChg>
        <pc:spChg chg="add mod">
          <ac:chgData name="Stewart Boutcher" userId="61e5164d-c265-4028-bdda-99feaf02c1a4" providerId="ADAL" clId="{35E3622F-2F8B-4CFD-A369-12C312E8517A}" dt="2024-06-03T17:54:13.269" v="150"/>
          <ac:spMkLst>
            <pc:docMk/>
            <pc:sldMk cId="2832689665" sldId="767"/>
            <ac:spMk id="8" creationId="{D742DDD9-67DF-BB07-9F79-19ECE7A32DF6}"/>
          </ac:spMkLst>
        </pc:spChg>
        <pc:spChg chg="del">
          <ac:chgData name="Stewart Boutcher" userId="61e5164d-c265-4028-bdda-99feaf02c1a4" providerId="ADAL" clId="{35E3622F-2F8B-4CFD-A369-12C312E8517A}" dt="2024-06-03T17:52:16.566" v="118" actId="478"/>
          <ac:spMkLst>
            <pc:docMk/>
            <pc:sldMk cId="2832689665" sldId="767"/>
            <ac:spMk id="9" creationId="{6C0585D5-56C1-B721-A9C6-3CF8390322E7}"/>
          </ac:spMkLst>
        </pc:spChg>
        <pc:spChg chg="add del mod ord">
          <ac:chgData name="Stewart Boutcher" userId="61e5164d-c265-4028-bdda-99feaf02c1a4" providerId="ADAL" clId="{35E3622F-2F8B-4CFD-A369-12C312E8517A}" dt="2024-06-03T17:59:19.838" v="316" actId="478"/>
          <ac:spMkLst>
            <pc:docMk/>
            <pc:sldMk cId="2832689665" sldId="767"/>
            <ac:spMk id="10" creationId="{46597F16-5992-9077-F9A5-31055F8355E2}"/>
          </ac:spMkLst>
        </pc:spChg>
        <pc:grpChg chg="del">
          <ac:chgData name="Stewart Boutcher" userId="61e5164d-c265-4028-bdda-99feaf02c1a4" providerId="ADAL" clId="{35E3622F-2F8B-4CFD-A369-12C312E8517A}" dt="2024-06-03T17:52:17.502" v="119" actId="478"/>
          <ac:grpSpMkLst>
            <pc:docMk/>
            <pc:sldMk cId="2832689665" sldId="767"/>
            <ac:grpSpMk id="13" creationId="{FA1E6F2A-AFBF-261C-0677-FF53EAFC3893}"/>
          </ac:grpSpMkLst>
        </pc:grpChg>
        <pc:picChg chg="add mod">
          <ac:chgData name="Stewart Boutcher" userId="61e5164d-c265-4028-bdda-99feaf02c1a4" providerId="ADAL" clId="{35E3622F-2F8B-4CFD-A369-12C312E8517A}" dt="2024-06-03T17:53:18.003" v="132" actId="1076"/>
          <ac:picMkLst>
            <pc:docMk/>
            <pc:sldMk cId="2832689665" sldId="767"/>
            <ac:picMk id="2" creationId="{6D6924EA-8516-67D7-C0FA-2EEAB6D91033}"/>
          </ac:picMkLst>
        </pc:picChg>
        <pc:picChg chg="add del mod">
          <ac:chgData name="Stewart Boutcher" userId="61e5164d-c265-4028-bdda-99feaf02c1a4" providerId="ADAL" clId="{35E3622F-2F8B-4CFD-A369-12C312E8517A}" dt="2024-06-03T17:55:22.425" v="162" actId="478"/>
          <ac:picMkLst>
            <pc:docMk/>
            <pc:sldMk cId="2832689665" sldId="767"/>
            <ac:picMk id="3" creationId="{0840875F-7602-DB70-9494-40FBF6C5DA99}"/>
          </ac:picMkLst>
        </pc:picChg>
        <pc:picChg chg="add mod">
          <ac:chgData name="Stewart Boutcher" userId="61e5164d-c265-4028-bdda-99feaf02c1a4" providerId="ADAL" clId="{35E3622F-2F8B-4CFD-A369-12C312E8517A}" dt="2024-06-03T17:59:16.686" v="315" actId="1076"/>
          <ac:picMkLst>
            <pc:docMk/>
            <pc:sldMk cId="2832689665" sldId="767"/>
            <ac:picMk id="11" creationId="{EF9D6F1F-FB80-52CA-72D1-8BB78770656D}"/>
          </ac:picMkLst>
        </pc:picChg>
      </pc:sldChg>
      <pc:sldChg chg="delSp add del setBg delDesignElem">
        <pc:chgData name="Stewart Boutcher" userId="61e5164d-c265-4028-bdda-99feaf02c1a4" providerId="ADAL" clId="{35E3622F-2F8B-4CFD-A369-12C312E8517A}" dt="2024-06-03T17:56:10.945" v="173" actId="47"/>
        <pc:sldMkLst>
          <pc:docMk/>
          <pc:sldMk cId="429761325" sldId="768"/>
        </pc:sldMkLst>
        <pc:spChg chg="del">
          <ac:chgData name="Stewart Boutcher" userId="61e5164d-c265-4028-bdda-99feaf02c1a4" providerId="ADAL" clId="{35E3622F-2F8B-4CFD-A369-12C312E8517A}" dt="2024-06-03T17:54:17.090" v="152"/>
          <ac:spMkLst>
            <pc:docMk/>
            <pc:sldMk cId="429761325" sldId="768"/>
            <ac:spMk id="12" creationId="{0671A8AE-40A1-4631-A6B8-581AFF065482}"/>
          </ac:spMkLst>
        </pc:spChg>
        <pc:spChg chg="del">
          <ac:chgData name="Stewart Boutcher" userId="61e5164d-c265-4028-bdda-99feaf02c1a4" providerId="ADAL" clId="{35E3622F-2F8B-4CFD-A369-12C312E8517A}" dt="2024-06-03T17:54:17.090" v="152"/>
          <ac:spMkLst>
            <pc:docMk/>
            <pc:sldMk cId="429761325" sldId="768"/>
            <ac:spMk id="14" creationId="{AB58EF07-17C2-48CF-ABB0-EEF1F17CB8F0}"/>
          </ac:spMkLst>
        </pc:spChg>
        <pc:spChg chg="del">
          <ac:chgData name="Stewart Boutcher" userId="61e5164d-c265-4028-bdda-99feaf02c1a4" providerId="ADAL" clId="{35E3622F-2F8B-4CFD-A369-12C312E8517A}" dt="2024-06-03T17:54:17.090" v="152"/>
          <ac:spMkLst>
            <pc:docMk/>
            <pc:sldMk cId="429761325" sldId="768"/>
            <ac:spMk id="16" creationId="{AF2F604E-43BE-4DC3-B983-E071523364F8}"/>
          </ac:spMkLst>
        </pc:spChg>
        <pc:spChg chg="del">
          <ac:chgData name="Stewart Boutcher" userId="61e5164d-c265-4028-bdda-99feaf02c1a4" providerId="ADAL" clId="{35E3622F-2F8B-4CFD-A369-12C312E8517A}" dt="2024-06-03T17:54:17.090" v="152"/>
          <ac:spMkLst>
            <pc:docMk/>
            <pc:sldMk cId="429761325" sldId="768"/>
            <ac:spMk id="18" creationId="{08C9B587-E65E-4B52-B37C-ABEBB6E87928}"/>
          </ac:spMkLst>
        </pc:spChg>
      </pc:sldChg>
      <pc:sldChg chg="modSp add mod ord">
        <pc:chgData name="Stewart Boutcher" userId="61e5164d-c265-4028-bdda-99feaf02c1a4" providerId="ADAL" clId="{35E3622F-2F8B-4CFD-A369-12C312E8517A}" dt="2024-06-03T17:59:07.891" v="314" actId="404"/>
        <pc:sldMkLst>
          <pc:docMk/>
          <pc:sldMk cId="4135689322" sldId="769"/>
        </pc:sldMkLst>
        <pc:spChg chg="mod">
          <ac:chgData name="Stewart Boutcher" userId="61e5164d-c265-4028-bdda-99feaf02c1a4" providerId="ADAL" clId="{35E3622F-2F8B-4CFD-A369-12C312E8517A}" dt="2024-06-03T17:59:07.891" v="314" actId="404"/>
          <ac:spMkLst>
            <pc:docMk/>
            <pc:sldMk cId="4135689322" sldId="769"/>
            <ac:spMk id="5" creationId="{0FCAAB43-3FEA-9C42-C63A-DCBEE2351FFF}"/>
          </ac:spMkLst>
        </pc:spChg>
      </pc:sldChg>
      <pc:sldChg chg="add">
        <pc:chgData name="Stewart Boutcher" userId="61e5164d-c265-4028-bdda-99feaf02c1a4" providerId="ADAL" clId="{35E3622F-2F8B-4CFD-A369-12C312E8517A}" dt="2024-06-03T17:56:02.600" v="172"/>
        <pc:sldMkLst>
          <pc:docMk/>
          <pc:sldMk cId="345309855" sldId="770"/>
        </pc:sldMkLst>
      </pc:sldChg>
      <pc:sldChg chg="addSp delSp add del setBg delDesignElem">
        <pc:chgData name="Stewart Boutcher" userId="61e5164d-c265-4028-bdda-99feaf02c1a4" providerId="ADAL" clId="{35E3622F-2F8B-4CFD-A369-12C312E8517A}" dt="2024-06-03T17:56:00.943" v="171"/>
        <pc:sldMkLst>
          <pc:docMk/>
          <pc:sldMk cId="1134161181" sldId="770"/>
        </pc:sldMkLst>
        <pc:spChg chg="add del">
          <ac:chgData name="Stewart Boutcher" userId="61e5164d-c265-4028-bdda-99feaf02c1a4" providerId="ADAL" clId="{35E3622F-2F8B-4CFD-A369-12C312E8517A}" dt="2024-06-03T17:56:00.943" v="171"/>
          <ac:spMkLst>
            <pc:docMk/>
            <pc:sldMk cId="1134161181" sldId="770"/>
            <ac:spMk id="12" creationId="{0671A8AE-40A1-4631-A6B8-581AFF065482}"/>
          </ac:spMkLst>
        </pc:spChg>
        <pc:spChg chg="add del">
          <ac:chgData name="Stewart Boutcher" userId="61e5164d-c265-4028-bdda-99feaf02c1a4" providerId="ADAL" clId="{35E3622F-2F8B-4CFD-A369-12C312E8517A}" dt="2024-06-03T17:56:00.943" v="171"/>
          <ac:spMkLst>
            <pc:docMk/>
            <pc:sldMk cId="1134161181" sldId="770"/>
            <ac:spMk id="14" creationId="{AB58EF07-17C2-48CF-ABB0-EEF1F17CB8F0}"/>
          </ac:spMkLst>
        </pc:spChg>
        <pc:spChg chg="add del">
          <ac:chgData name="Stewart Boutcher" userId="61e5164d-c265-4028-bdda-99feaf02c1a4" providerId="ADAL" clId="{35E3622F-2F8B-4CFD-A369-12C312E8517A}" dt="2024-06-03T17:56:00.943" v="171"/>
          <ac:spMkLst>
            <pc:docMk/>
            <pc:sldMk cId="1134161181" sldId="770"/>
            <ac:spMk id="16" creationId="{AF2F604E-43BE-4DC3-B983-E071523364F8}"/>
          </ac:spMkLst>
        </pc:spChg>
        <pc:spChg chg="add del">
          <ac:chgData name="Stewart Boutcher" userId="61e5164d-c265-4028-bdda-99feaf02c1a4" providerId="ADAL" clId="{35E3622F-2F8B-4CFD-A369-12C312E8517A}" dt="2024-06-03T17:56:00.943" v="171"/>
          <ac:spMkLst>
            <pc:docMk/>
            <pc:sldMk cId="1134161181" sldId="770"/>
            <ac:spMk id="18" creationId="{08C9B587-E65E-4B52-B37C-ABEBB6E87928}"/>
          </ac:spMkLst>
        </pc:spChg>
      </pc:sldChg>
      <pc:sldChg chg="add">
        <pc:chgData name="Stewart Boutcher" userId="61e5164d-c265-4028-bdda-99feaf02c1a4" providerId="ADAL" clId="{35E3622F-2F8B-4CFD-A369-12C312E8517A}" dt="2024-06-03T18:01:34.793" v="397"/>
        <pc:sldMkLst>
          <pc:docMk/>
          <pc:sldMk cId="1914855824" sldId="771"/>
        </pc:sldMkLst>
      </pc:sldChg>
      <pc:sldChg chg="add">
        <pc:chgData name="Stewart Boutcher" userId="61e5164d-c265-4028-bdda-99feaf02c1a4" providerId="ADAL" clId="{35E3622F-2F8B-4CFD-A369-12C312E8517A}" dt="2024-06-03T18:02:29.996" v="401"/>
        <pc:sldMkLst>
          <pc:docMk/>
          <pc:sldMk cId="2476746488" sldId="773"/>
        </pc:sldMkLst>
      </pc:sldChg>
      <pc:sldChg chg="add">
        <pc:chgData name="Stewart Boutcher" userId="61e5164d-c265-4028-bdda-99feaf02c1a4" providerId="ADAL" clId="{35E3622F-2F8B-4CFD-A369-12C312E8517A}" dt="2024-06-03T18:02:37.682" v="402"/>
        <pc:sldMkLst>
          <pc:docMk/>
          <pc:sldMk cId="8750319" sldId="797"/>
        </pc:sldMkLst>
      </pc:sldChg>
      <pc:sldChg chg="delSp add del mod modAnim">
        <pc:chgData name="Stewart Boutcher" userId="61e5164d-c265-4028-bdda-99feaf02c1a4" providerId="ADAL" clId="{35E3622F-2F8B-4CFD-A369-12C312E8517A}" dt="2024-06-03T22:20:27.634" v="415" actId="47"/>
        <pc:sldMkLst>
          <pc:docMk/>
          <pc:sldMk cId="2257098072" sldId="798"/>
        </pc:sldMkLst>
        <pc:spChg chg="del">
          <ac:chgData name="Stewart Boutcher" userId="61e5164d-c265-4028-bdda-99feaf02c1a4" providerId="ADAL" clId="{35E3622F-2F8B-4CFD-A369-12C312E8517A}" dt="2024-06-03T22:19:52.050" v="414" actId="478"/>
          <ac:spMkLst>
            <pc:docMk/>
            <pc:sldMk cId="2257098072" sldId="798"/>
            <ac:spMk id="2" creationId="{0DAF584D-8C7C-2AED-2F97-43FDA2F76099}"/>
          </ac:spMkLst>
        </pc:spChg>
      </pc:sldChg>
      <pc:sldChg chg="add">
        <pc:chgData name="Stewart Boutcher" userId="61e5164d-c265-4028-bdda-99feaf02c1a4" providerId="ADAL" clId="{35E3622F-2F8B-4CFD-A369-12C312E8517A}" dt="2024-06-03T18:01:54.207" v="398"/>
        <pc:sldMkLst>
          <pc:docMk/>
          <pc:sldMk cId="32717677" sldId="799"/>
        </pc:sldMkLst>
      </pc:sldChg>
      <pc:sldChg chg="addSp add ord modTransition modAnim">
        <pc:chgData name="Stewart Boutcher" userId="61e5164d-c265-4028-bdda-99feaf02c1a4" providerId="ADAL" clId="{35E3622F-2F8B-4CFD-A369-12C312E8517A}" dt="2024-06-03T19:38:06.039" v="412"/>
        <pc:sldMkLst>
          <pc:docMk/>
          <pc:sldMk cId="3200482776" sldId="800"/>
        </pc:sldMkLst>
        <pc:picChg chg="add">
          <ac:chgData name="Stewart Boutcher" userId="61e5164d-c265-4028-bdda-99feaf02c1a4" providerId="ADAL" clId="{35E3622F-2F8B-4CFD-A369-12C312E8517A}" dt="2024-06-03T18:04:36.552" v="407"/>
          <ac:picMkLst>
            <pc:docMk/>
            <pc:sldMk cId="3200482776" sldId="800"/>
            <ac:picMk id="2" creationId="{DC796DED-7CB9-CBD5-6D63-980FAAFE5C63}"/>
          </ac:picMkLst>
        </pc:picChg>
      </pc:sldChg>
      <pc:sldChg chg="add">
        <pc:chgData name="Stewart Boutcher" userId="61e5164d-c265-4028-bdda-99feaf02c1a4" providerId="ADAL" clId="{35E3622F-2F8B-4CFD-A369-12C312E8517A}" dt="2024-06-03T18:04:26.535" v="404"/>
        <pc:sldMkLst>
          <pc:docMk/>
          <pc:sldMk cId="2000162744" sldId="801"/>
        </pc:sldMkLst>
      </pc:sldChg>
      <pc:sldMasterChg chg="delSldLayout">
        <pc:chgData name="Stewart Boutcher" userId="61e5164d-c265-4028-bdda-99feaf02c1a4" providerId="ADAL" clId="{35E3622F-2F8B-4CFD-A369-12C312E8517A}" dt="2024-06-03T18:02:27.090" v="400" actId="47"/>
        <pc:sldMasterMkLst>
          <pc:docMk/>
          <pc:sldMasterMk cId="1509295205" sldId="2147483648"/>
        </pc:sldMasterMkLst>
        <pc:sldLayoutChg chg="del">
          <pc:chgData name="Stewart Boutcher" userId="61e5164d-c265-4028-bdda-99feaf02c1a4" providerId="ADAL" clId="{35E3622F-2F8B-4CFD-A369-12C312E8517A}" dt="2024-06-03T18:02:27.090" v="400" actId="47"/>
          <pc:sldLayoutMkLst>
            <pc:docMk/>
            <pc:sldMasterMk cId="1509295205" sldId="2147483648"/>
            <pc:sldLayoutMk cId="4082216269" sldId="2147483666"/>
          </pc:sldLayoutMkLst>
        </pc:sldLayoutChg>
      </pc:sldMasterChg>
    </pc:docChg>
  </pc:docChgLst>
  <pc:docChgLst>
    <pc:chgData name="Nick Pomeroy" userId="91454848-a191-4d33-b09c-9a87bc973966" providerId="ADAL" clId="{3BAE578D-5146-DC4A-94DD-074724941F96}"/>
    <pc:docChg chg="custSel modSld">
      <pc:chgData name="Nick Pomeroy" userId="91454848-a191-4d33-b09c-9a87bc973966" providerId="ADAL" clId="{3BAE578D-5146-DC4A-94DD-074724941F96}" dt="2024-09-16T07:28:56.622" v="189" actId="14826"/>
      <pc:docMkLst>
        <pc:docMk/>
      </pc:docMkLst>
      <pc:sldChg chg="modSp mod">
        <pc:chgData name="Nick Pomeroy" userId="91454848-a191-4d33-b09c-9a87bc973966" providerId="ADAL" clId="{3BAE578D-5146-DC4A-94DD-074724941F96}" dt="2024-08-22T10:00:18.731" v="9" actId="20577"/>
        <pc:sldMkLst>
          <pc:docMk/>
          <pc:sldMk cId="2571499602" sldId="733"/>
        </pc:sldMkLst>
        <pc:spChg chg="mod">
          <ac:chgData name="Nick Pomeroy" userId="91454848-a191-4d33-b09c-9a87bc973966" providerId="ADAL" clId="{3BAE578D-5146-DC4A-94DD-074724941F96}" dt="2024-08-22T10:00:18.731" v="9" actId="20577"/>
          <ac:spMkLst>
            <pc:docMk/>
            <pc:sldMk cId="2571499602" sldId="733"/>
            <ac:spMk id="5" creationId="{C90853AF-5195-C31D-3954-F401880CEECF}"/>
          </ac:spMkLst>
        </pc:spChg>
      </pc:sldChg>
      <pc:sldChg chg="modSp">
        <pc:chgData name="Nick Pomeroy" userId="91454848-a191-4d33-b09c-9a87bc973966" providerId="ADAL" clId="{3BAE578D-5146-DC4A-94DD-074724941F96}" dt="2024-08-27T10:26:09.092" v="188" actId="14826"/>
        <pc:sldMkLst>
          <pc:docMk/>
          <pc:sldMk cId="1505269323" sldId="834"/>
        </pc:sldMkLst>
        <pc:picChg chg="mod">
          <ac:chgData name="Nick Pomeroy" userId="91454848-a191-4d33-b09c-9a87bc973966" providerId="ADAL" clId="{3BAE578D-5146-DC4A-94DD-074724941F96}" dt="2024-08-27T10:26:09.092" v="188" actId="14826"/>
          <ac:picMkLst>
            <pc:docMk/>
            <pc:sldMk cId="1505269323" sldId="834"/>
            <ac:picMk id="5" creationId="{4783DB86-FB11-D210-8F98-7ACE0F95649E}"/>
          </ac:picMkLst>
        </pc:picChg>
      </pc:sldChg>
      <pc:sldChg chg="modSp mod">
        <pc:chgData name="Nick Pomeroy" userId="91454848-a191-4d33-b09c-9a87bc973966" providerId="ADAL" clId="{3BAE578D-5146-DC4A-94DD-074724941F96}" dt="2024-08-22T10:08:58.553" v="148" actId="196"/>
        <pc:sldMkLst>
          <pc:docMk/>
          <pc:sldMk cId="376725470" sldId="852"/>
        </pc:sldMkLst>
        <pc:spChg chg="mod">
          <ac:chgData name="Nick Pomeroy" userId="91454848-a191-4d33-b09c-9a87bc973966" providerId="ADAL" clId="{3BAE578D-5146-DC4A-94DD-074724941F96}" dt="2024-08-22T10:07:55.124" v="130" actId="196"/>
          <ac:spMkLst>
            <pc:docMk/>
            <pc:sldMk cId="376725470" sldId="852"/>
            <ac:spMk id="3" creationId="{DBB3760E-0FD2-646F-42A3-5C20AD91B610}"/>
          </ac:spMkLst>
        </pc:spChg>
        <pc:spChg chg="mod">
          <ac:chgData name="Nick Pomeroy" userId="91454848-a191-4d33-b09c-9a87bc973966" providerId="ADAL" clId="{3BAE578D-5146-DC4A-94DD-074724941F96}" dt="2024-08-22T10:08:21.759" v="137" actId="196"/>
          <ac:spMkLst>
            <pc:docMk/>
            <pc:sldMk cId="376725470" sldId="852"/>
            <ac:spMk id="5" creationId="{DEBB005B-5E50-1E79-A050-E1E41AB3DBEA}"/>
          </ac:spMkLst>
        </pc:spChg>
        <pc:spChg chg="mod">
          <ac:chgData name="Nick Pomeroy" userId="91454848-a191-4d33-b09c-9a87bc973966" providerId="ADAL" clId="{3BAE578D-5146-DC4A-94DD-074724941F96}" dt="2024-08-22T10:08:58.553" v="148" actId="196"/>
          <ac:spMkLst>
            <pc:docMk/>
            <pc:sldMk cId="376725470" sldId="852"/>
            <ac:spMk id="6" creationId="{5E0EDE57-A1B0-F1DC-19C8-A95542562D3B}"/>
          </ac:spMkLst>
        </pc:spChg>
        <pc:spChg chg="mod">
          <ac:chgData name="Nick Pomeroy" userId="91454848-a191-4d33-b09c-9a87bc973966" providerId="ADAL" clId="{3BAE578D-5146-DC4A-94DD-074724941F96}" dt="2024-08-22T10:08:43.721" v="144" actId="196"/>
          <ac:spMkLst>
            <pc:docMk/>
            <pc:sldMk cId="376725470" sldId="852"/>
            <ac:spMk id="7" creationId="{1A5E2844-0DAB-BC94-DE96-2ABB07867E39}"/>
          </ac:spMkLst>
        </pc:spChg>
        <pc:cxnChg chg="mod">
          <ac:chgData name="Nick Pomeroy" userId="91454848-a191-4d33-b09c-9a87bc973966" providerId="ADAL" clId="{3BAE578D-5146-DC4A-94DD-074724941F96}" dt="2024-08-22T10:08:31.862" v="140" actId="14100"/>
          <ac:cxnSpMkLst>
            <pc:docMk/>
            <pc:sldMk cId="376725470" sldId="852"/>
            <ac:cxnSpMk id="10" creationId="{2F8A9BA2-C28C-CCAB-CDA9-84F19FBE44EA}"/>
          </ac:cxnSpMkLst>
        </pc:cxnChg>
        <pc:cxnChg chg="mod">
          <ac:chgData name="Nick Pomeroy" userId="91454848-a191-4d33-b09c-9a87bc973966" providerId="ADAL" clId="{3BAE578D-5146-DC4A-94DD-074724941F96}" dt="2024-08-22T10:08:43.721" v="144" actId="196"/>
          <ac:cxnSpMkLst>
            <pc:docMk/>
            <pc:sldMk cId="376725470" sldId="852"/>
            <ac:cxnSpMk id="11" creationId="{C16304C5-8700-1072-BC38-504FBD15999A}"/>
          </ac:cxnSpMkLst>
        </pc:cxnChg>
        <pc:cxnChg chg="mod">
          <ac:chgData name="Nick Pomeroy" userId="91454848-a191-4d33-b09c-9a87bc973966" providerId="ADAL" clId="{3BAE578D-5146-DC4A-94DD-074724941F96}" dt="2024-08-22T10:08:58.553" v="148" actId="196"/>
          <ac:cxnSpMkLst>
            <pc:docMk/>
            <pc:sldMk cId="376725470" sldId="852"/>
            <ac:cxnSpMk id="15" creationId="{BBFFC5B3-4F8F-6DB6-E233-00E9F41E5AD7}"/>
          </ac:cxnSpMkLst>
        </pc:cxnChg>
        <pc:cxnChg chg="mod">
          <ac:chgData name="Nick Pomeroy" userId="91454848-a191-4d33-b09c-9a87bc973966" providerId="ADAL" clId="{3BAE578D-5146-DC4A-94DD-074724941F96}" dt="2024-08-22T10:08:58.553" v="148" actId="196"/>
          <ac:cxnSpMkLst>
            <pc:docMk/>
            <pc:sldMk cId="376725470" sldId="852"/>
            <ac:cxnSpMk id="16" creationId="{8A1C4FCE-A931-BD77-3592-056D1608F367}"/>
          </ac:cxnSpMkLst>
        </pc:cxnChg>
        <pc:cxnChg chg="mod">
          <ac:chgData name="Nick Pomeroy" userId="91454848-a191-4d33-b09c-9a87bc973966" providerId="ADAL" clId="{3BAE578D-5146-DC4A-94DD-074724941F96}" dt="2024-08-22T10:08:58.553" v="148" actId="196"/>
          <ac:cxnSpMkLst>
            <pc:docMk/>
            <pc:sldMk cId="376725470" sldId="852"/>
            <ac:cxnSpMk id="19" creationId="{CDD71527-03F4-5292-4494-187047CD4822}"/>
          </ac:cxnSpMkLst>
        </pc:cxnChg>
      </pc:sldChg>
      <pc:sldChg chg="addSp delSp modSp mod">
        <pc:chgData name="Nick Pomeroy" userId="91454848-a191-4d33-b09c-9a87bc973966" providerId="ADAL" clId="{3BAE578D-5146-DC4A-94DD-074724941F96}" dt="2024-08-27T09:41:32.934" v="167"/>
        <pc:sldMkLst>
          <pc:docMk/>
          <pc:sldMk cId="1772164609" sldId="870"/>
        </pc:sldMkLst>
        <pc:spChg chg="mod">
          <ac:chgData name="Nick Pomeroy" userId="91454848-a191-4d33-b09c-9a87bc973966" providerId="ADAL" clId="{3BAE578D-5146-DC4A-94DD-074724941F96}" dt="2024-08-27T09:41:32.934" v="167"/>
          <ac:spMkLst>
            <pc:docMk/>
            <pc:sldMk cId="1772164609" sldId="870"/>
            <ac:spMk id="2" creationId="{ED69A020-5534-A0F0-1E51-0CC78DF5B467}"/>
          </ac:spMkLst>
        </pc:spChg>
        <pc:picChg chg="add mod">
          <ac:chgData name="Nick Pomeroy" userId="91454848-a191-4d33-b09c-9a87bc973966" providerId="ADAL" clId="{3BAE578D-5146-DC4A-94DD-074724941F96}" dt="2024-08-27T09:29:32.407" v="166"/>
          <ac:picMkLst>
            <pc:docMk/>
            <pc:sldMk cId="1772164609" sldId="870"/>
            <ac:picMk id="5" creationId="{745EBDE2-F679-9F9B-33FC-B60710835510}"/>
          </ac:picMkLst>
        </pc:picChg>
        <pc:picChg chg="add mod">
          <ac:chgData name="Nick Pomeroy" userId="91454848-a191-4d33-b09c-9a87bc973966" providerId="ADAL" clId="{3BAE578D-5146-DC4A-94DD-074724941F96}" dt="2024-08-27T09:29:32.407" v="166"/>
          <ac:picMkLst>
            <pc:docMk/>
            <pc:sldMk cId="1772164609" sldId="870"/>
            <ac:picMk id="6" creationId="{E9E539E0-481D-E1B7-33D3-82A51F0CD78A}"/>
          </ac:picMkLst>
        </pc:picChg>
        <pc:picChg chg="add mod">
          <ac:chgData name="Nick Pomeroy" userId="91454848-a191-4d33-b09c-9a87bc973966" providerId="ADAL" clId="{3BAE578D-5146-DC4A-94DD-074724941F96}" dt="2024-08-27T09:29:32.407" v="166"/>
          <ac:picMkLst>
            <pc:docMk/>
            <pc:sldMk cId="1772164609" sldId="870"/>
            <ac:picMk id="7" creationId="{71111ACC-3EA9-DBFD-15A8-A24F2981E1A1}"/>
          </ac:picMkLst>
        </pc:picChg>
        <pc:picChg chg="add mod">
          <ac:chgData name="Nick Pomeroy" userId="91454848-a191-4d33-b09c-9a87bc973966" providerId="ADAL" clId="{3BAE578D-5146-DC4A-94DD-074724941F96}" dt="2024-08-27T09:29:32.407" v="166"/>
          <ac:picMkLst>
            <pc:docMk/>
            <pc:sldMk cId="1772164609" sldId="870"/>
            <ac:picMk id="12" creationId="{78165F98-191C-A7F8-8F05-6CD405C37AE9}"/>
          </ac:picMkLst>
        </pc:picChg>
        <pc:picChg chg="del">
          <ac:chgData name="Nick Pomeroy" userId="91454848-a191-4d33-b09c-9a87bc973966" providerId="ADAL" clId="{3BAE578D-5146-DC4A-94DD-074724941F96}" dt="2024-08-27T09:29:32.062" v="165" actId="478"/>
          <ac:picMkLst>
            <pc:docMk/>
            <pc:sldMk cId="1772164609" sldId="870"/>
            <ac:picMk id="58" creationId="{5F0E3B3D-F4CC-CDE9-C97B-3F33985B0EDD}"/>
          </ac:picMkLst>
        </pc:picChg>
        <pc:picChg chg="del">
          <ac:chgData name="Nick Pomeroy" userId="91454848-a191-4d33-b09c-9a87bc973966" providerId="ADAL" clId="{3BAE578D-5146-DC4A-94DD-074724941F96}" dt="2024-08-27T09:29:32.062" v="165" actId="478"/>
          <ac:picMkLst>
            <pc:docMk/>
            <pc:sldMk cId="1772164609" sldId="870"/>
            <ac:picMk id="60" creationId="{6DB8B1F0-8190-4407-19BA-FA3593EF7532}"/>
          </ac:picMkLst>
        </pc:picChg>
        <pc:picChg chg="del">
          <ac:chgData name="Nick Pomeroy" userId="91454848-a191-4d33-b09c-9a87bc973966" providerId="ADAL" clId="{3BAE578D-5146-DC4A-94DD-074724941F96}" dt="2024-08-27T09:29:32.062" v="165" actId="478"/>
          <ac:picMkLst>
            <pc:docMk/>
            <pc:sldMk cId="1772164609" sldId="870"/>
            <ac:picMk id="62" creationId="{82B6CDCA-8F52-77E1-CEE8-23CE758F6B23}"/>
          </ac:picMkLst>
        </pc:picChg>
      </pc:sldChg>
      <pc:sldChg chg="modSp mod">
        <pc:chgData name="Nick Pomeroy" userId="91454848-a191-4d33-b09c-9a87bc973966" providerId="ADAL" clId="{3BAE578D-5146-DC4A-94DD-074724941F96}" dt="2024-08-27T09:47:24.356" v="186" actId="20577"/>
        <pc:sldMkLst>
          <pc:docMk/>
          <pc:sldMk cId="2956672591" sldId="873"/>
        </pc:sldMkLst>
        <pc:spChg chg="mod">
          <ac:chgData name="Nick Pomeroy" userId="91454848-a191-4d33-b09c-9a87bc973966" providerId="ADAL" clId="{3BAE578D-5146-DC4A-94DD-074724941F96}" dt="2024-08-22T10:06:43.899" v="82" actId="20577"/>
          <ac:spMkLst>
            <pc:docMk/>
            <pc:sldMk cId="2956672591" sldId="873"/>
            <ac:spMk id="16" creationId="{B8FF6DE1-A32C-8803-17CF-EDE6F97B3CCE}"/>
          </ac:spMkLst>
        </pc:spChg>
        <pc:spChg chg="mod">
          <ac:chgData name="Nick Pomeroy" userId="91454848-a191-4d33-b09c-9a87bc973966" providerId="ADAL" clId="{3BAE578D-5146-DC4A-94DD-074724941F96}" dt="2024-08-27T09:47:24.356" v="186" actId="20577"/>
          <ac:spMkLst>
            <pc:docMk/>
            <pc:sldMk cId="2956672591" sldId="873"/>
            <ac:spMk id="25" creationId="{C37D8335-AD20-E39C-B7C0-70A6F0D034A3}"/>
          </ac:spMkLst>
        </pc:spChg>
      </pc:sldChg>
      <pc:sldChg chg="modSp mod">
        <pc:chgData name="Nick Pomeroy" userId="91454848-a191-4d33-b09c-9a87bc973966" providerId="ADAL" clId="{3BAE578D-5146-DC4A-94DD-074724941F96}" dt="2024-08-27T09:42:16.876" v="173" actId="20577"/>
        <pc:sldMkLst>
          <pc:docMk/>
          <pc:sldMk cId="649871028" sldId="874"/>
        </pc:sldMkLst>
        <pc:spChg chg="mod">
          <ac:chgData name="Nick Pomeroy" userId="91454848-a191-4d33-b09c-9a87bc973966" providerId="ADAL" clId="{3BAE578D-5146-DC4A-94DD-074724941F96}" dt="2024-08-27T09:42:16.876" v="173" actId="20577"/>
          <ac:spMkLst>
            <pc:docMk/>
            <pc:sldMk cId="649871028" sldId="874"/>
            <ac:spMk id="2" creationId="{E54232D9-E2F9-F711-E346-10CA41ED9F2E}"/>
          </ac:spMkLst>
        </pc:spChg>
      </pc:sldChg>
      <pc:sldChg chg="modSp mod">
        <pc:chgData name="Nick Pomeroy" userId="91454848-a191-4d33-b09c-9a87bc973966" providerId="ADAL" clId="{3BAE578D-5146-DC4A-94DD-074724941F96}" dt="2024-08-27T09:42:56.102" v="180" actId="20577"/>
        <pc:sldMkLst>
          <pc:docMk/>
          <pc:sldMk cId="1662156707" sldId="877"/>
        </pc:sldMkLst>
        <pc:spChg chg="mod">
          <ac:chgData name="Nick Pomeroy" userId="91454848-a191-4d33-b09c-9a87bc973966" providerId="ADAL" clId="{3BAE578D-5146-DC4A-94DD-074724941F96}" dt="2024-08-22T10:07:22.928" v="128" actId="20577"/>
          <ac:spMkLst>
            <pc:docMk/>
            <pc:sldMk cId="1662156707" sldId="877"/>
            <ac:spMk id="19" creationId="{29D2014E-CDF5-F426-F855-9896FAD31024}"/>
          </ac:spMkLst>
        </pc:spChg>
        <pc:spChg chg="mod">
          <ac:chgData name="Nick Pomeroy" userId="91454848-a191-4d33-b09c-9a87bc973966" providerId="ADAL" clId="{3BAE578D-5146-DC4A-94DD-074724941F96}" dt="2024-08-27T09:42:56.102" v="180" actId="20577"/>
          <ac:spMkLst>
            <pc:docMk/>
            <pc:sldMk cId="1662156707" sldId="877"/>
            <ac:spMk id="30" creationId="{91A84F67-F855-7B8B-B508-D9B1964B390A}"/>
          </ac:spMkLst>
        </pc:spChg>
      </pc:sldChg>
      <pc:sldChg chg="modSp">
        <pc:chgData name="Nick Pomeroy" userId="91454848-a191-4d33-b09c-9a87bc973966" providerId="ADAL" clId="{3BAE578D-5146-DC4A-94DD-074724941F96}" dt="2024-09-16T07:28:56.622" v="189" actId="14826"/>
        <pc:sldMkLst>
          <pc:docMk/>
          <pc:sldMk cId="1389318910" sldId="892"/>
        </pc:sldMkLst>
        <pc:picChg chg="mod">
          <ac:chgData name="Nick Pomeroy" userId="91454848-a191-4d33-b09c-9a87bc973966" providerId="ADAL" clId="{3BAE578D-5146-DC4A-94DD-074724941F96}" dt="2024-09-16T07:28:56.622" v="189" actId="14826"/>
          <ac:picMkLst>
            <pc:docMk/>
            <pc:sldMk cId="1389318910" sldId="892"/>
            <ac:picMk id="3" creationId="{293EAC2C-FA6E-44BB-B075-C46E5A5CD9FC}"/>
          </ac:picMkLst>
        </pc:picChg>
      </pc:sldChg>
      <pc:sldChg chg="modSp mod">
        <pc:chgData name="Nick Pomeroy" userId="91454848-a191-4d33-b09c-9a87bc973966" providerId="ADAL" clId="{3BAE578D-5146-DC4A-94DD-074724941F96}" dt="2024-08-27T09:42:49.259" v="174" actId="14826"/>
        <pc:sldMkLst>
          <pc:docMk/>
          <pc:sldMk cId="34838552" sldId="893"/>
        </pc:sldMkLst>
        <pc:spChg chg="mod">
          <ac:chgData name="Nick Pomeroy" userId="91454848-a191-4d33-b09c-9a87bc973966" providerId="ADAL" clId="{3BAE578D-5146-DC4A-94DD-074724941F96}" dt="2024-08-22T10:07:10.329" v="98" actId="20577"/>
          <ac:spMkLst>
            <pc:docMk/>
            <pc:sldMk cId="34838552" sldId="893"/>
            <ac:spMk id="4" creationId="{AC0EFB72-CD1E-87F5-2901-A2E8451F71F2}"/>
          </ac:spMkLst>
        </pc:spChg>
        <pc:picChg chg="mod">
          <ac:chgData name="Nick Pomeroy" userId="91454848-a191-4d33-b09c-9a87bc973966" providerId="ADAL" clId="{3BAE578D-5146-DC4A-94DD-074724941F96}" dt="2024-08-27T09:42:49.259" v="174" actId="14826"/>
          <ac:picMkLst>
            <pc:docMk/>
            <pc:sldMk cId="34838552" sldId="893"/>
            <ac:picMk id="6" creationId="{D180F346-2A89-7EE4-BB12-A8C0728FE063}"/>
          </ac:picMkLst>
        </pc:picChg>
      </pc:sldChg>
    </pc:docChg>
  </pc:docChgLst>
  <pc:docChgLst>
    <pc:chgData name="Nick Pomeroy" userId="91454848-a191-4d33-b09c-9a87bc973966" providerId="ADAL" clId="{C301C338-1F90-C347-8164-26926583E864}"/>
    <pc:docChg chg="undo custSel addSld delSld modSld sldOrd modMainMaster">
      <pc:chgData name="Nick Pomeroy" userId="91454848-a191-4d33-b09c-9a87bc973966" providerId="ADAL" clId="{C301C338-1F90-C347-8164-26926583E864}" dt="2024-08-22T08:06:26.637" v="2669" actId="20577"/>
      <pc:docMkLst>
        <pc:docMk/>
      </pc:docMkLst>
      <pc:sldChg chg="del">
        <pc:chgData name="Nick Pomeroy" userId="91454848-a191-4d33-b09c-9a87bc973966" providerId="ADAL" clId="{C301C338-1F90-C347-8164-26926583E864}" dt="2024-08-14T07:10:26.403" v="161" actId="2696"/>
        <pc:sldMkLst>
          <pc:docMk/>
          <pc:sldMk cId="2489098503" sldId="712"/>
        </pc:sldMkLst>
      </pc:sldChg>
      <pc:sldChg chg="addSp delSp modSp add mod modTransition setBg delDesignElem">
        <pc:chgData name="Nick Pomeroy" userId="91454848-a191-4d33-b09c-9a87bc973966" providerId="ADAL" clId="{C301C338-1F90-C347-8164-26926583E864}" dt="2024-08-14T12:11:36.917" v="771" actId="1076"/>
        <pc:sldMkLst>
          <pc:docMk/>
          <pc:sldMk cId="1814788606" sldId="715"/>
        </pc:sldMkLst>
        <pc:spChg chg="add mod">
          <ac:chgData name="Nick Pomeroy" userId="91454848-a191-4d33-b09c-9a87bc973966" providerId="ADAL" clId="{C301C338-1F90-C347-8164-26926583E864}" dt="2024-08-14T12:10:08.542" v="749" actId="20577"/>
          <ac:spMkLst>
            <pc:docMk/>
            <pc:sldMk cId="1814788606" sldId="715"/>
            <ac:spMk id="2" creationId="{B4EACBF0-A726-3C55-9A7C-763292966B6D}"/>
          </ac:spMkLst>
        </pc:spChg>
        <pc:spChg chg="add del mod">
          <ac:chgData name="Nick Pomeroy" userId="91454848-a191-4d33-b09c-9a87bc973966" providerId="ADAL" clId="{C301C338-1F90-C347-8164-26926583E864}" dt="2024-08-14T12:11:34.779" v="770" actId="478"/>
          <ac:spMkLst>
            <pc:docMk/>
            <pc:sldMk cId="1814788606" sldId="715"/>
            <ac:spMk id="4" creationId="{18F72AC5-0713-440F-C3B2-863E02A5CB21}"/>
          </ac:spMkLst>
        </pc:spChg>
        <pc:spChg chg="add del mod">
          <ac:chgData name="Nick Pomeroy" userId="91454848-a191-4d33-b09c-9a87bc973966" providerId="ADAL" clId="{C301C338-1F90-C347-8164-26926583E864}" dt="2024-08-14T12:11:21.066" v="767" actId="478"/>
          <ac:spMkLst>
            <pc:docMk/>
            <pc:sldMk cId="1814788606" sldId="715"/>
            <ac:spMk id="5" creationId="{B69F757E-B682-F60E-E5A8-DA1F8E11C223}"/>
          </ac:spMkLst>
        </pc:spChg>
        <pc:spChg chg="del">
          <ac:chgData name="Nick Pomeroy" userId="91454848-a191-4d33-b09c-9a87bc973966" providerId="ADAL" clId="{C301C338-1F90-C347-8164-26926583E864}" dt="2024-08-14T12:09:45.593" v="695"/>
          <ac:spMkLst>
            <pc:docMk/>
            <pc:sldMk cId="1814788606" sldId="715"/>
            <ac:spMk id="8" creationId="{42A4FC2C-047E-45A5-965D-8E1E3BF09BC6}"/>
          </ac:spMkLst>
        </pc:spChg>
        <pc:picChg chg="mod modCrop">
          <ac:chgData name="Nick Pomeroy" userId="91454848-a191-4d33-b09c-9a87bc973966" providerId="ADAL" clId="{C301C338-1F90-C347-8164-26926583E864}" dt="2024-08-14T12:11:36.917" v="771" actId="1076"/>
          <ac:picMkLst>
            <pc:docMk/>
            <pc:sldMk cId="1814788606" sldId="715"/>
            <ac:picMk id="3" creationId="{FF6E8128-FA9D-708D-78FA-617A530C37CC}"/>
          </ac:picMkLst>
        </pc:picChg>
      </pc:sldChg>
      <pc:sldChg chg="modSp mod">
        <pc:chgData name="Nick Pomeroy" userId="91454848-a191-4d33-b09c-9a87bc973966" providerId="ADAL" clId="{C301C338-1F90-C347-8164-26926583E864}" dt="2024-08-22T07:12:34.197" v="1012" actId="20577"/>
        <pc:sldMkLst>
          <pc:docMk/>
          <pc:sldMk cId="2571499602" sldId="733"/>
        </pc:sldMkLst>
        <pc:spChg chg="mod">
          <ac:chgData name="Nick Pomeroy" userId="91454848-a191-4d33-b09c-9a87bc973966" providerId="ADAL" clId="{C301C338-1F90-C347-8164-26926583E864}" dt="2024-08-22T07:09:44.777" v="939" actId="2711"/>
          <ac:spMkLst>
            <pc:docMk/>
            <pc:sldMk cId="2571499602" sldId="733"/>
            <ac:spMk id="2" creationId="{8B16AAEF-CCD1-413B-E103-937D660C0624}"/>
          </ac:spMkLst>
        </pc:spChg>
        <pc:spChg chg="mod">
          <ac:chgData name="Nick Pomeroy" userId="91454848-a191-4d33-b09c-9a87bc973966" providerId="ADAL" clId="{C301C338-1F90-C347-8164-26926583E864}" dt="2024-08-22T07:12:34.197" v="1012" actId="20577"/>
          <ac:spMkLst>
            <pc:docMk/>
            <pc:sldMk cId="2571499602" sldId="733"/>
            <ac:spMk id="5" creationId="{C90853AF-5195-C31D-3954-F401880CEECF}"/>
          </ac:spMkLst>
        </pc:spChg>
      </pc:sldChg>
      <pc:sldChg chg="del">
        <pc:chgData name="Nick Pomeroy" userId="91454848-a191-4d33-b09c-9a87bc973966" providerId="ADAL" clId="{C301C338-1F90-C347-8164-26926583E864}" dt="2024-08-14T07:10:19.719" v="157" actId="2696"/>
        <pc:sldMkLst>
          <pc:docMk/>
          <pc:sldMk cId="1141652174" sldId="738"/>
        </pc:sldMkLst>
      </pc:sldChg>
      <pc:sldChg chg="del">
        <pc:chgData name="Nick Pomeroy" userId="91454848-a191-4d33-b09c-9a87bc973966" providerId="ADAL" clId="{C301C338-1F90-C347-8164-26926583E864}" dt="2024-08-14T07:10:19.720" v="158" actId="2696"/>
        <pc:sldMkLst>
          <pc:docMk/>
          <pc:sldMk cId="683620796" sldId="761"/>
        </pc:sldMkLst>
      </pc:sldChg>
      <pc:sldChg chg="del">
        <pc:chgData name="Nick Pomeroy" userId="91454848-a191-4d33-b09c-9a87bc973966" providerId="ADAL" clId="{C301C338-1F90-C347-8164-26926583E864}" dt="2024-08-14T07:10:19.720" v="159" actId="2696"/>
        <pc:sldMkLst>
          <pc:docMk/>
          <pc:sldMk cId="2876653126" sldId="809"/>
        </pc:sldMkLst>
      </pc:sldChg>
      <pc:sldChg chg="del">
        <pc:chgData name="Nick Pomeroy" userId="91454848-a191-4d33-b09c-9a87bc973966" providerId="ADAL" clId="{C301C338-1F90-C347-8164-26926583E864}" dt="2024-08-14T07:24:29.444" v="496" actId="2696"/>
        <pc:sldMkLst>
          <pc:docMk/>
          <pc:sldMk cId="1753411891" sldId="815"/>
        </pc:sldMkLst>
      </pc:sldChg>
      <pc:sldChg chg="del">
        <pc:chgData name="Nick Pomeroy" userId="91454848-a191-4d33-b09c-9a87bc973966" providerId="ADAL" clId="{C301C338-1F90-C347-8164-26926583E864}" dt="2024-08-14T07:02:39.506" v="1" actId="2696"/>
        <pc:sldMkLst>
          <pc:docMk/>
          <pc:sldMk cId="2313511996" sldId="819"/>
        </pc:sldMkLst>
      </pc:sldChg>
      <pc:sldChg chg="del">
        <pc:chgData name="Nick Pomeroy" userId="91454848-a191-4d33-b09c-9a87bc973966" providerId="ADAL" clId="{C301C338-1F90-C347-8164-26926583E864}" dt="2024-08-14T07:10:19.715" v="156" actId="2696"/>
        <pc:sldMkLst>
          <pc:docMk/>
          <pc:sldMk cId="1114549048" sldId="829"/>
        </pc:sldMkLst>
      </pc:sldChg>
      <pc:sldChg chg="del">
        <pc:chgData name="Nick Pomeroy" userId="91454848-a191-4d33-b09c-9a87bc973966" providerId="ADAL" clId="{C301C338-1F90-C347-8164-26926583E864}" dt="2024-08-14T07:24:39.112" v="499" actId="2696"/>
        <pc:sldMkLst>
          <pc:docMk/>
          <pc:sldMk cId="1736630993" sldId="831"/>
        </pc:sldMkLst>
      </pc:sldChg>
      <pc:sldChg chg="modSp mod">
        <pc:chgData name="Nick Pomeroy" userId="91454848-a191-4d33-b09c-9a87bc973966" providerId="ADAL" clId="{C301C338-1F90-C347-8164-26926583E864}" dt="2024-08-22T08:06:26.637" v="2669" actId="20577"/>
        <pc:sldMkLst>
          <pc:docMk/>
          <pc:sldMk cId="2528481845" sldId="832"/>
        </pc:sldMkLst>
        <pc:spChg chg="mod">
          <ac:chgData name="Nick Pomeroy" userId="91454848-a191-4d33-b09c-9a87bc973966" providerId="ADAL" clId="{C301C338-1F90-C347-8164-26926583E864}" dt="2024-08-22T08:06:26.637" v="2669" actId="20577"/>
          <ac:spMkLst>
            <pc:docMk/>
            <pc:sldMk cId="2528481845" sldId="832"/>
            <ac:spMk id="2" creationId="{257A233C-8C0C-C9AD-FBBE-B644DB7CF539}"/>
          </ac:spMkLst>
        </pc:spChg>
      </pc:sldChg>
      <pc:sldChg chg="del">
        <pc:chgData name="Nick Pomeroy" userId="91454848-a191-4d33-b09c-9a87bc973966" providerId="ADAL" clId="{C301C338-1F90-C347-8164-26926583E864}" dt="2024-08-14T07:10:31.115" v="163" actId="2696"/>
        <pc:sldMkLst>
          <pc:docMk/>
          <pc:sldMk cId="1051214055" sldId="833"/>
        </pc:sldMkLst>
      </pc:sldChg>
      <pc:sldChg chg="addSp delSp modSp add del mod">
        <pc:chgData name="Nick Pomeroy" userId="91454848-a191-4d33-b09c-9a87bc973966" providerId="ADAL" clId="{C301C338-1F90-C347-8164-26926583E864}" dt="2024-08-22T07:14:53.970" v="1030"/>
        <pc:sldMkLst>
          <pc:docMk/>
          <pc:sldMk cId="1505269323" sldId="834"/>
        </pc:sldMkLst>
        <pc:spChg chg="add del mod">
          <ac:chgData name="Nick Pomeroy" userId="91454848-a191-4d33-b09c-9a87bc973966" providerId="ADAL" clId="{C301C338-1F90-C347-8164-26926583E864}" dt="2024-08-22T07:14:53.742" v="1029" actId="478"/>
          <ac:spMkLst>
            <pc:docMk/>
            <pc:sldMk cId="1505269323" sldId="834"/>
            <ac:spMk id="4" creationId="{273C18B5-352E-6187-9DFE-E5C69C887344}"/>
          </ac:spMkLst>
        </pc:spChg>
        <pc:picChg chg="add mod">
          <ac:chgData name="Nick Pomeroy" userId="91454848-a191-4d33-b09c-9a87bc973966" providerId="ADAL" clId="{C301C338-1F90-C347-8164-26926583E864}" dt="2024-08-22T07:14:53.970" v="1030"/>
          <ac:picMkLst>
            <pc:docMk/>
            <pc:sldMk cId="1505269323" sldId="834"/>
            <ac:picMk id="5" creationId="{4783DB86-FB11-D210-8F98-7ACE0F95649E}"/>
          </ac:picMkLst>
        </pc:picChg>
        <pc:picChg chg="del">
          <ac:chgData name="Nick Pomeroy" userId="91454848-a191-4d33-b09c-9a87bc973966" providerId="ADAL" clId="{C301C338-1F90-C347-8164-26926583E864}" dt="2024-08-22T07:14:51.369" v="1028" actId="478"/>
          <ac:picMkLst>
            <pc:docMk/>
            <pc:sldMk cId="1505269323" sldId="834"/>
            <ac:picMk id="14" creationId="{3BB6222B-3273-0688-0617-7FC739B2AB78}"/>
          </ac:picMkLst>
        </pc:picChg>
      </pc:sldChg>
      <pc:sldChg chg="del">
        <pc:chgData name="Nick Pomeroy" userId="91454848-a191-4d33-b09c-9a87bc973966" providerId="ADAL" clId="{C301C338-1F90-C347-8164-26926583E864}" dt="2024-08-14T07:02:39.531" v="5" actId="2696"/>
        <pc:sldMkLst>
          <pc:docMk/>
          <pc:sldMk cId="3420861540" sldId="835"/>
        </pc:sldMkLst>
      </pc:sldChg>
      <pc:sldChg chg="del">
        <pc:chgData name="Nick Pomeroy" userId="91454848-a191-4d33-b09c-9a87bc973966" providerId="ADAL" clId="{C301C338-1F90-C347-8164-26926583E864}" dt="2024-08-14T07:02:39.508" v="2" actId="2696"/>
        <pc:sldMkLst>
          <pc:docMk/>
          <pc:sldMk cId="3233547396" sldId="836"/>
        </pc:sldMkLst>
      </pc:sldChg>
      <pc:sldChg chg="del">
        <pc:chgData name="Nick Pomeroy" userId="91454848-a191-4d33-b09c-9a87bc973966" providerId="ADAL" clId="{C301C338-1F90-C347-8164-26926583E864}" dt="2024-08-14T07:02:39.510" v="3" actId="2696"/>
        <pc:sldMkLst>
          <pc:docMk/>
          <pc:sldMk cId="2589756285" sldId="838"/>
        </pc:sldMkLst>
      </pc:sldChg>
      <pc:sldChg chg="modSp del mod ord">
        <pc:chgData name="Nick Pomeroy" userId="91454848-a191-4d33-b09c-9a87bc973966" providerId="ADAL" clId="{C301C338-1F90-C347-8164-26926583E864}" dt="2024-08-22T07:10:46.544" v="956" actId="2696"/>
        <pc:sldMkLst>
          <pc:docMk/>
          <pc:sldMk cId="268390495" sldId="839"/>
        </pc:sldMkLst>
        <pc:spChg chg="mod">
          <ac:chgData name="Nick Pomeroy" userId="91454848-a191-4d33-b09c-9a87bc973966" providerId="ADAL" clId="{C301C338-1F90-C347-8164-26926583E864}" dt="2024-08-14T07:10:57.830" v="167" actId="196"/>
          <ac:spMkLst>
            <pc:docMk/>
            <pc:sldMk cId="268390495" sldId="839"/>
            <ac:spMk id="2" creationId="{A24B0C83-5B35-24A9-E9AF-E37819F2422C}"/>
          </ac:spMkLst>
        </pc:spChg>
        <pc:spChg chg="mod">
          <ac:chgData name="Nick Pomeroy" userId="91454848-a191-4d33-b09c-9a87bc973966" providerId="ADAL" clId="{C301C338-1F90-C347-8164-26926583E864}" dt="2024-08-14T07:10:51.141" v="166" actId="14100"/>
          <ac:spMkLst>
            <pc:docMk/>
            <pc:sldMk cId="268390495" sldId="839"/>
            <ac:spMk id="5" creationId="{869E5948-86DE-D69A-A306-6762B9AA7341}"/>
          </ac:spMkLst>
        </pc:spChg>
        <pc:spChg chg="mod">
          <ac:chgData name="Nick Pomeroy" userId="91454848-a191-4d33-b09c-9a87bc973966" providerId="ADAL" clId="{C301C338-1F90-C347-8164-26926583E864}" dt="2024-08-14T07:10:35.161" v="165" actId="20577"/>
          <ac:spMkLst>
            <pc:docMk/>
            <pc:sldMk cId="268390495" sldId="839"/>
            <ac:spMk id="10" creationId="{A91D5D2C-B10D-266A-3095-9C183CAE7204}"/>
          </ac:spMkLst>
        </pc:spChg>
      </pc:sldChg>
      <pc:sldChg chg="del">
        <pc:chgData name="Nick Pomeroy" userId="91454848-a191-4d33-b09c-9a87bc973966" providerId="ADAL" clId="{C301C338-1F90-C347-8164-26926583E864}" dt="2024-08-14T07:10:19.722" v="160" actId="2696"/>
        <pc:sldMkLst>
          <pc:docMk/>
          <pc:sldMk cId="1645743007" sldId="840"/>
        </pc:sldMkLst>
      </pc:sldChg>
      <pc:sldChg chg="modSp mod">
        <pc:chgData name="Nick Pomeroy" userId="91454848-a191-4d33-b09c-9a87bc973966" providerId="ADAL" clId="{C301C338-1F90-C347-8164-26926583E864}" dt="2024-08-22T07:11:03.564" v="960" actId="2711"/>
        <pc:sldMkLst>
          <pc:docMk/>
          <pc:sldMk cId="3809923032" sldId="841"/>
        </pc:sldMkLst>
        <pc:spChg chg="mod">
          <ac:chgData name="Nick Pomeroy" userId="91454848-a191-4d33-b09c-9a87bc973966" providerId="ADAL" clId="{C301C338-1F90-C347-8164-26926583E864}" dt="2024-08-22T07:10:53.631" v="958" actId="2711"/>
          <ac:spMkLst>
            <pc:docMk/>
            <pc:sldMk cId="3809923032" sldId="841"/>
            <ac:spMk id="13" creationId="{CEBB1D5C-A1B3-53CA-F2AD-1F6A1F953690}"/>
          </ac:spMkLst>
        </pc:spChg>
        <pc:graphicFrameChg chg="mod">
          <ac:chgData name="Nick Pomeroy" userId="91454848-a191-4d33-b09c-9a87bc973966" providerId="ADAL" clId="{C301C338-1F90-C347-8164-26926583E864}" dt="2024-08-22T07:10:58.848" v="959" actId="2711"/>
          <ac:graphicFrameMkLst>
            <pc:docMk/>
            <pc:sldMk cId="3809923032" sldId="841"/>
            <ac:graphicFrameMk id="7" creationId="{4B91A701-BE11-B853-76EC-3D397760D4D0}"/>
          </ac:graphicFrameMkLst>
        </pc:graphicFrameChg>
        <pc:graphicFrameChg chg="mod">
          <ac:chgData name="Nick Pomeroy" userId="91454848-a191-4d33-b09c-9a87bc973966" providerId="ADAL" clId="{C301C338-1F90-C347-8164-26926583E864}" dt="2024-08-22T07:11:03.564" v="960" actId="2711"/>
          <ac:graphicFrameMkLst>
            <pc:docMk/>
            <pc:sldMk cId="3809923032" sldId="841"/>
            <ac:graphicFrameMk id="10" creationId="{1CB6BC0D-C87B-EA5D-9CC1-73157818D376}"/>
          </ac:graphicFrameMkLst>
        </pc:graphicFrameChg>
      </pc:sldChg>
      <pc:sldChg chg="add del">
        <pc:chgData name="Nick Pomeroy" userId="91454848-a191-4d33-b09c-9a87bc973966" providerId="ADAL" clId="{C301C338-1F90-C347-8164-26926583E864}" dt="2024-08-14T07:17:41.267" v="491" actId="2696"/>
        <pc:sldMkLst>
          <pc:docMk/>
          <pc:sldMk cId="745472883" sldId="843"/>
        </pc:sldMkLst>
      </pc:sldChg>
      <pc:sldChg chg="modSp del mod">
        <pc:chgData name="Nick Pomeroy" userId="91454848-a191-4d33-b09c-9a87bc973966" providerId="ADAL" clId="{C301C338-1F90-C347-8164-26926583E864}" dt="2024-08-22T07:14:25.578" v="1025" actId="2696"/>
        <pc:sldMkLst>
          <pc:docMk/>
          <pc:sldMk cId="376511428" sldId="844"/>
        </pc:sldMkLst>
        <pc:spChg chg="mod">
          <ac:chgData name="Nick Pomeroy" userId="91454848-a191-4d33-b09c-9a87bc973966" providerId="ADAL" clId="{C301C338-1F90-C347-8164-26926583E864}" dt="2024-08-14T07:17:53.967" v="493" actId="196"/>
          <ac:spMkLst>
            <pc:docMk/>
            <pc:sldMk cId="376511428" sldId="844"/>
            <ac:spMk id="7" creationId="{C921DEEC-EF99-7375-D6DC-183DF3ACD270}"/>
          </ac:spMkLst>
        </pc:spChg>
      </pc:sldChg>
      <pc:sldChg chg="del">
        <pc:chgData name="Nick Pomeroy" userId="91454848-a191-4d33-b09c-9a87bc973966" providerId="ADAL" clId="{C301C338-1F90-C347-8164-26926583E864}" dt="2024-08-14T07:24:32.272" v="498" actId="2696"/>
        <pc:sldMkLst>
          <pc:docMk/>
          <pc:sldMk cId="4221743354" sldId="846"/>
        </pc:sldMkLst>
      </pc:sldChg>
      <pc:sldChg chg="addSp delSp modSp add del mod">
        <pc:chgData name="Nick Pomeroy" userId="91454848-a191-4d33-b09c-9a87bc973966" providerId="ADAL" clId="{C301C338-1F90-C347-8164-26926583E864}" dt="2024-08-22T07:57:04.269" v="2652" actId="2696"/>
        <pc:sldMkLst>
          <pc:docMk/>
          <pc:sldMk cId="1992424223" sldId="847"/>
        </pc:sldMkLst>
        <pc:spChg chg="mod">
          <ac:chgData name="Nick Pomeroy" userId="91454848-a191-4d33-b09c-9a87bc973966" providerId="ADAL" clId="{C301C338-1F90-C347-8164-26926583E864}" dt="2024-08-14T07:25:01.248" v="500" actId="196"/>
          <ac:spMkLst>
            <pc:docMk/>
            <pc:sldMk cId="1992424223" sldId="847"/>
            <ac:spMk id="7" creationId="{C921DEEC-EF99-7375-D6DC-183DF3ACD270}"/>
          </ac:spMkLst>
        </pc:spChg>
        <pc:grpChg chg="del mod">
          <ac:chgData name="Nick Pomeroy" userId="91454848-a191-4d33-b09c-9a87bc973966" providerId="ADAL" clId="{C301C338-1F90-C347-8164-26926583E864}" dt="2024-08-14T07:26:19.760" v="518" actId="165"/>
          <ac:grpSpMkLst>
            <pc:docMk/>
            <pc:sldMk cId="1992424223" sldId="847"/>
            <ac:grpSpMk id="6" creationId="{1071C2FD-B1AA-AD95-FFD6-0155FBC971C5}"/>
          </ac:grpSpMkLst>
        </pc:grpChg>
        <pc:grpChg chg="add del mod">
          <ac:chgData name="Nick Pomeroy" userId="91454848-a191-4d33-b09c-9a87bc973966" providerId="ADAL" clId="{C301C338-1F90-C347-8164-26926583E864}" dt="2024-08-14T07:26:08.401" v="515" actId="165"/>
          <ac:grpSpMkLst>
            <pc:docMk/>
            <pc:sldMk cId="1992424223" sldId="847"/>
            <ac:grpSpMk id="8" creationId="{BD0D13AF-70B2-21E6-B9E2-89CC48CABF2A}"/>
          </ac:grpSpMkLst>
        </pc:grpChg>
        <pc:grpChg chg="add mod">
          <ac:chgData name="Nick Pomeroy" userId="91454848-a191-4d33-b09c-9a87bc973966" providerId="ADAL" clId="{C301C338-1F90-C347-8164-26926583E864}" dt="2024-08-14T07:26:26.195" v="520" actId="14100"/>
          <ac:grpSpMkLst>
            <pc:docMk/>
            <pc:sldMk cId="1992424223" sldId="847"/>
            <ac:grpSpMk id="9" creationId="{3BBFF2EF-95E9-4074-1348-317E5A0CFDE9}"/>
          </ac:grpSpMkLst>
        </pc:grpChg>
        <pc:picChg chg="mod topLvl">
          <ac:chgData name="Nick Pomeroy" userId="91454848-a191-4d33-b09c-9a87bc973966" providerId="ADAL" clId="{C301C338-1F90-C347-8164-26926583E864}" dt="2024-08-14T07:26:26.195" v="520" actId="14100"/>
          <ac:picMkLst>
            <pc:docMk/>
            <pc:sldMk cId="1992424223" sldId="847"/>
            <ac:picMk id="3" creationId="{E9C788F8-04F6-6EF2-1E23-20C42ECCFD43}"/>
          </ac:picMkLst>
        </pc:picChg>
        <pc:picChg chg="mod topLvl">
          <ac:chgData name="Nick Pomeroy" userId="91454848-a191-4d33-b09c-9a87bc973966" providerId="ADAL" clId="{C301C338-1F90-C347-8164-26926583E864}" dt="2024-08-14T07:26:26.195" v="520" actId="14100"/>
          <ac:picMkLst>
            <pc:docMk/>
            <pc:sldMk cId="1992424223" sldId="847"/>
            <ac:picMk id="4" creationId="{9B0CA5DC-3097-5602-7457-697CCB0D89A8}"/>
          </ac:picMkLst>
        </pc:picChg>
        <pc:picChg chg="mod topLvl">
          <ac:chgData name="Nick Pomeroy" userId="91454848-a191-4d33-b09c-9a87bc973966" providerId="ADAL" clId="{C301C338-1F90-C347-8164-26926583E864}" dt="2024-08-14T07:26:26.195" v="520" actId="14100"/>
          <ac:picMkLst>
            <pc:docMk/>
            <pc:sldMk cId="1992424223" sldId="847"/>
            <ac:picMk id="15" creationId="{28EB07CF-4DFB-D87B-6CD0-9657850BA970}"/>
          </ac:picMkLst>
        </pc:picChg>
        <pc:picChg chg="mod topLvl">
          <ac:chgData name="Nick Pomeroy" userId="91454848-a191-4d33-b09c-9a87bc973966" providerId="ADAL" clId="{C301C338-1F90-C347-8164-26926583E864}" dt="2024-08-14T07:26:26.195" v="520" actId="14100"/>
          <ac:picMkLst>
            <pc:docMk/>
            <pc:sldMk cId="1992424223" sldId="847"/>
            <ac:picMk id="17" creationId="{B661768F-8EE4-6FBC-1086-DE6B21AEBC6C}"/>
          </ac:picMkLst>
        </pc:picChg>
        <pc:picChg chg="mod topLvl">
          <ac:chgData name="Nick Pomeroy" userId="91454848-a191-4d33-b09c-9a87bc973966" providerId="ADAL" clId="{C301C338-1F90-C347-8164-26926583E864}" dt="2024-08-14T07:26:26.195" v="520" actId="14100"/>
          <ac:picMkLst>
            <pc:docMk/>
            <pc:sldMk cId="1992424223" sldId="847"/>
            <ac:picMk id="29" creationId="{0B91426D-CA08-3775-D7FA-CEF1642B915F}"/>
          </ac:picMkLst>
        </pc:picChg>
        <pc:picChg chg="mod topLvl">
          <ac:chgData name="Nick Pomeroy" userId="91454848-a191-4d33-b09c-9a87bc973966" providerId="ADAL" clId="{C301C338-1F90-C347-8164-26926583E864}" dt="2024-08-14T07:26:26.195" v="520" actId="14100"/>
          <ac:picMkLst>
            <pc:docMk/>
            <pc:sldMk cId="1992424223" sldId="847"/>
            <ac:picMk id="31" creationId="{2A8E3648-43AC-5614-D737-F365717D7367}"/>
          </ac:picMkLst>
        </pc:picChg>
        <pc:picChg chg="add mod topLvl">
          <ac:chgData name="Nick Pomeroy" userId="91454848-a191-4d33-b09c-9a87bc973966" providerId="ADAL" clId="{C301C338-1F90-C347-8164-26926583E864}" dt="2024-08-14T07:26:26.195" v="520" actId="14100"/>
          <ac:picMkLst>
            <pc:docMk/>
            <pc:sldMk cId="1992424223" sldId="847"/>
            <ac:picMk id="1026" creationId="{66FA506C-2CC9-2693-0AA0-7103C7EC4C3C}"/>
          </ac:picMkLst>
        </pc:picChg>
        <pc:picChg chg="add mod topLvl">
          <ac:chgData name="Nick Pomeroy" userId="91454848-a191-4d33-b09c-9a87bc973966" providerId="ADAL" clId="{C301C338-1F90-C347-8164-26926583E864}" dt="2024-08-14T07:26:26.195" v="520" actId="14100"/>
          <ac:picMkLst>
            <pc:docMk/>
            <pc:sldMk cId="1992424223" sldId="847"/>
            <ac:picMk id="1027" creationId="{28C29D37-8645-30F4-DDFC-737E4AC755EB}"/>
          </ac:picMkLst>
        </pc:picChg>
      </pc:sldChg>
      <pc:sldChg chg="del">
        <pc:chgData name="Nick Pomeroy" userId="91454848-a191-4d33-b09c-9a87bc973966" providerId="ADAL" clId="{C301C338-1F90-C347-8164-26926583E864}" dt="2024-08-14T07:24:29.440" v="495" actId="2696"/>
        <pc:sldMkLst>
          <pc:docMk/>
          <pc:sldMk cId="1605462757" sldId="848"/>
        </pc:sldMkLst>
      </pc:sldChg>
      <pc:sldChg chg="addSp delSp modSp del mod">
        <pc:chgData name="Nick Pomeroy" userId="91454848-a191-4d33-b09c-9a87bc973966" providerId="ADAL" clId="{C301C338-1F90-C347-8164-26926583E864}" dt="2024-08-22T07:11:14.325" v="962" actId="2696"/>
        <pc:sldMkLst>
          <pc:docMk/>
          <pc:sldMk cId="2020735998" sldId="849"/>
        </pc:sldMkLst>
        <pc:spChg chg="mod">
          <ac:chgData name="Nick Pomeroy" userId="91454848-a191-4d33-b09c-9a87bc973966" providerId="ADAL" clId="{C301C338-1F90-C347-8164-26926583E864}" dt="2024-08-14T07:12:41.763" v="191" actId="1076"/>
          <ac:spMkLst>
            <pc:docMk/>
            <pc:sldMk cId="2020735998" sldId="849"/>
            <ac:spMk id="4" creationId="{05BCEC32-8AF8-2938-0A97-6E507D096DBA}"/>
          </ac:spMkLst>
        </pc:spChg>
        <pc:spChg chg="del mod">
          <ac:chgData name="Nick Pomeroy" userId="91454848-a191-4d33-b09c-9a87bc973966" providerId="ADAL" clId="{C301C338-1F90-C347-8164-26926583E864}" dt="2024-08-14T07:12:24.779" v="182" actId="478"/>
          <ac:spMkLst>
            <pc:docMk/>
            <pc:sldMk cId="2020735998" sldId="849"/>
            <ac:spMk id="5" creationId="{DFB90AEB-743E-2678-025E-6E03C4A2E00C}"/>
          </ac:spMkLst>
        </pc:spChg>
        <pc:spChg chg="add del mod">
          <ac:chgData name="Nick Pomeroy" userId="91454848-a191-4d33-b09c-9a87bc973966" providerId="ADAL" clId="{C301C338-1F90-C347-8164-26926583E864}" dt="2024-08-14T07:12:30.208" v="188" actId="478"/>
          <ac:spMkLst>
            <pc:docMk/>
            <pc:sldMk cId="2020735998" sldId="849"/>
            <ac:spMk id="8" creationId="{C0C53404-29A3-63E3-A0E4-7BA426DC0EE3}"/>
          </ac:spMkLst>
        </pc:spChg>
        <pc:spChg chg="mod">
          <ac:chgData name="Nick Pomeroy" userId="91454848-a191-4d33-b09c-9a87bc973966" providerId="ADAL" clId="{C301C338-1F90-C347-8164-26926583E864}" dt="2024-08-14T07:12:38.337" v="190" actId="1076"/>
          <ac:spMkLst>
            <pc:docMk/>
            <pc:sldMk cId="2020735998" sldId="849"/>
            <ac:spMk id="10" creationId="{BC77B59C-3CE6-37F7-66CC-D625A8C61FAB}"/>
          </ac:spMkLst>
        </pc:spChg>
        <pc:spChg chg="del mod">
          <ac:chgData name="Nick Pomeroy" userId="91454848-a191-4d33-b09c-9a87bc973966" providerId="ADAL" clId="{C301C338-1F90-C347-8164-26926583E864}" dt="2024-08-14T07:12:26.189" v="183" actId="478"/>
          <ac:spMkLst>
            <pc:docMk/>
            <pc:sldMk cId="2020735998" sldId="849"/>
            <ac:spMk id="14" creationId="{82F2B35C-BD60-ED90-50C8-1E1B92587ADC}"/>
          </ac:spMkLst>
        </pc:spChg>
        <pc:spChg chg="mod">
          <ac:chgData name="Nick Pomeroy" userId="91454848-a191-4d33-b09c-9a87bc973966" providerId="ADAL" clId="{C301C338-1F90-C347-8164-26926583E864}" dt="2024-08-14T07:12:38.337" v="190" actId="1076"/>
          <ac:spMkLst>
            <pc:docMk/>
            <pc:sldMk cId="2020735998" sldId="849"/>
            <ac:spMk id="16" creationId="{BEF51932-690E-F764-EF62-F311FB0E2957}"/>
          </ac:spMkLst>
        </pc:spChg>
        <pc:spChg chg="mod">
          <ac:chgData name="Nick Pomeroy" userId="91454848-a191-4d33-b09c-9a87bc973966" providerId="ADAL" clId="{C301C338-1F90-C347-8164-26926583E864}" dt="2024-08-14T07:12:41.763" v="191" actId="1076"/>
          <ac:spMkLst>
            <pc:docMk/>
            <pc:sldMk cId="2020735998" sldId="849"/>
            <ac:spMk id="17" creationId="{ED414878-3E6B-3318-256E-5616D661D9F3}"/>
          </ac:spMkLst>
        </pc:spChg>
        <pc:picChg chg="add del">
          <ac:chgData name="Nick Pomeroy" userId="91454848-a191-4d33-b09c-9a87bc973966" providerId="ADAL" clId="{C301C338-1F90-C347-8164-26926583E864}" dt="2024-08-14T07:12:28.772" v="187" actId="478"/>
          <ac:picMkLst>
            <pc:docMk/>
            <pc:sldMk cId="2020735998" sldId="849"/>
            <ac:picMk id="3" creationId="{709AC9A4-55F4-26A8-22E6-C7F09C5C116B}"/>
          </ac:picMkLst>
        </pc:picChg>
      </pc:sldChg>
      <pc:sldChg chg="add del">
        <pc:chgData name="Nick Pomeroy" userId="91454848-a191-4d33-b09c-9a87bc973966" providerId="ADAL" clId="{C301C338-1F90-C347-8164-26926583E864}" dt="2024-08-22T07:11:31.870" v="963" actId="2696"/>
        <pc:sldMkLst>
          <pc:docMk/>
          <pc:sldMk cId="3722720707" sldId="850"/>
        </pc:sldMkLst>
      </pc:sldChg>
      <pc:sldChg chg="modSp add mod">
        <pc:chgData name="Nick Pomeroy" userId="91454848-a191-4d33-b09c-9a87bc973966" providerId="ADAL" clId="{C301C338-1F90-C347-8164-26926583E864}" dt="2024-08-22T07:57:40.197" v="2657" actId="20577"/>
        <pc:sldMkLst>
          <pc:docMk/>
          <pc:sldMk cId="2009907388" sldId="853"/>
        </pc:sldMkLst>
        <pc:spChg chg="mod">
          <ac:chgData name="Nick Pomeroy" userId="91454848-a191-4d33-b09c-9a87bc973966" providerId="ADAL" clId="{C301C338-1F90-C347-8164-26926583E864}" dt="2024-08-22T07:57:40.197" v="2657" actId="20577"/>
          <ac:spMkLst>
            <pc:docMk/>
            <pc:sldMk cId="2009907388" sldId="853"/>
            <ac:spMk id="5" creationId="{869E5948-86DE-D69A-A306-6762B9AA7341}"/>
          </ac:spMkLst>
        </pc:spChg>
      </pc:sldChg>
      <pc:sldChg chg="addSp delSp modSp del mod ord">
        <pc:chgData name="Nick Pomeroy" userId="91454848-a191-4d33-b09c-9a87bc973966" providerId="ADAL" clId="{C301C338-1F90-C347-8164-26926583E864}" dt="2024-08-22T07:10:46.940" v="957" actId="2696"/>
        <pc:sldMkLst>
          <pc:docMk/>
          <pc:sldMk cId="2255640282" sldId="853"/>
        </pc:sldMkLst>
        <pc:spChg chg="add mod">
          <ac:chgData name="Nick Pomeroy" userId="91454848-a191-4d33-b09c-9a87bc973966" providerId="ADAL" clId="{C301C338-1F90-C347-8164-26926583E864}" dt="2024-08-14T07:11:08.067" v="170" actId="14100"/>
          <ac:spMkLst>
            <pc:docMk/>
            <pc:sldMk cId="2255640282" sldId="853"/>
            <ac:spMk id="2" creationId="{2E0A4F81-5AC7-2336-F09E-6D12040A6B43}"/>
          </ac:spMkLst>
        </pc:spChg>
        <pc:spChg chg="mod">
          <ac:chgData name="Nick Pomeroy" userId="91454848-a191-4d33-b09c-9a87bc973966" providerId="ADAL" clId="{C301C338-1F90-C347-8164-26926583E864}" dt="2024-08-14T07:11:11.339" v="172" actId="207"/>
          <ac:spMkLst>
            <pc:docMk/>
            <pc:sldMk cId="2255640282" sldId="853"/>
            <ac:spMk id="5" creationId="{869E5948-86DE-D69A-A306-6762B9AA7341}"/>
          </ac:spMkLst>
        </pc:spChg>
        <pc:spChg chg="mod">
          <ac:chgData name="Nick Pomeroy" userId="91454848-a191-4d33-b09c-9a87bc973966" providerId="ADAL" clId="{C301C338-1F90-C347-8164-26926583E864}" dt="2024-08-14T07:11:23.549" v="176" actId="20577"/>
          <ac:spMkLst>
            <pc:docMk/>
            <pc:sldMk cId="2255640282" sldId="853"/>
            <ac:spMk id="10" creationId="{A91D5D2C-B10D-266A-3095-9C183CAE7204}"/>
          </ac:spMkLst>
        </pc:spChg>
        <pc:picChg chg="mod">
          <ac:chgData name="Nick Pomeroy" userId="91454848-a191-4d33-b09c-9a87bc973966" providerId="ADAL" clId="{C301C338-1F90-C347-8164-26926583E864}" dt="2024-08-14T07:11:20.647" v="174" actId="167"/>
          <ac:picMkLst>
            <pc:docMk/>
            <pc:sldMk cId="2255640282" sldId="853"/>
            <ac:picMk id="4" creationId="{7F988708-EC87-71D7-AEF9-F18941674860}"/>
          </ac:picMkLst>
        </pc:picChg>
        <pc:cxnChg chg="del">
          <ac:chgData name="Nick Pomeroy" userId="91454848-a191-4d33-b09c-9a87bc973966" providerId="ADAL" clId="{C301C338-1F90-C347-8164-26926583E864}" dt="2024-08-14T07:11:14.129" v="173" actId="478"/>
          <ac:cxnSpMkLst>
            <pc:docMk/>
            <pc:sldMk cId="2255640282" sldId="853"/>
            <ac:cxnSpMk id="3" creationId="{830129AA-61F7-14AD-66A1-9069C4323E13}"/>
          </ac:cxnSpMkLst>
        </pc:cxnChg>
      </pc:sldChg>
      <pc:sldChg chg="addSp modSp add del mod modClrScheme chgLayout">
        <pc:chgData name="Nick Pomeroy" userId="91454848-a191-4d33-b09c-9a87bc973966" providerId="ADAL" clId="{C301C338-1F90-C347-8164-26926583E864}" dt="2024-08-22T07:10:01.786" v="942" actId="2696"/>
        <pc:sldMkLst>
          <pc:docMk/>
          <pc:sldMk cId="876294475" sldId="854"/>
        </pc:sldMkLst>
        <pc:spChg chg="mod ord">
          <ac:chgData name="Nick Pomeroy" userId="91454848-a191-4d33-b09c-9a87bc973966" providerId="ADAL" clId="{C301C338-1F90-C347-8164-26926583E864}" dt="2024-08-14T07:07:11.779" v="60" actId="1076"/>
          <ac:spMkLst>
            <pc:docMk/>
            <pc:sldMk cId="876294475" sldId="854"/>
            <ac:spMk id="2" creationId="{E54232D9-E2F9-F711-E346-10CA41ED9F2E}"/>
          </ac:spMkLst>
        </pc:spChg>
        <pc:spChg chg="mod ord">
          <ac:chgData name="Nick Pomeroy" userId="91454848-a191-4d33-b09c-9a87bc973966" providerId="ADAL" clId="{C301C338-1F90-C347-8164-26926583E864}" dt="2024-08-22T07:09:53.113" v="940" actId="113"/>
          <ac:spMkLst>
            <pc:docMk/>
            <pc:sldMk cId="876294475" sldId="854"/>
            <ac:spMk id="3" creationId="{17F7BAE5-5460-4809-0DB6-414084188767}"/>
          </ac:spMkLst>
        </pc:spChg>
        <pc:spChg chg="add mod">
          <ac:chgData name="Nick Pomeroy" userId="91454848-a191-4d33-b09c-9a87bc973966" providerId="ADAL" clId="{C301C338-1F90-C347-8164-26926583E864}" dt="2024-08-14T07:07:11.779" v="60" actId="1076"/>
          <ac:spMkLst>
            <pc:docMk/>
            <pc:sldMk cId="876294475" sldId="854"/>
            <ac:spMk id="4" creationId="{FF72D72D-8292-1EF0-CC28-F4C067CAC5B5}"/>
          </ac:spMkLst>
        </pc:spChg>
      </pc:sldChg>
      <pc:sldChg chg="add del">
        <pc:chgData name="Nick Pomeroy" userId="91454848-a191-4d33-b09c-9a87bc973966" providerId="ADAL" clId="{C301C338-1F90-C347-8164-26926583E864}" dt="2024-08-22T07:09:13.881" v="938" actId="2696"/>
        <pc:sldMkLst>
          <pc:docMk/>
          <pc:sldMk cId="312988945" sldId="855"/>
        </pc:sldMkLst>
      </pc:sldChg>
      <pc:sldChg chg="add">
        <pc:chgData name="Nick Pomeroy" userId="91454848-a191-4d33-b09c-9a87bc973966" providerId="ADAL" clId="{C301C338-1F90-C347-8164-26926583E864}" dt="2024-08-14T07:02:25.935" v="0"/>
        <pc:sldMkLst>
          <pc:docMk/>
          <pc:sldMk cId="3422867520" sldId="856"/>
        </pc:sldMkLst>
      </pc:sldChg>
      <pc:sldChg chg="modSp add mod">
        <pc:chgData name="Nick Pomeroy" userId="91454848-a191-4d33-b09c-9a87bc973966" providerId="ADAL" clId="{C301C338-1F90-C347-8164-26926583E864}" dt="2024-08-14T07:07:28.923" v="61" actId="196"/>
        <pc:sldMkLst>
          <pc:docMk/>
          <pc:sldMk cId="1303713241" sldId="857"/>
        </pc:sldMkLst>
        <pc:spChg chg="mod">
          <ac:chgData name="Nick Pomeroy" userId="91454848-a191-4d33-b09c-9a87bc973966" providerId="ADAL" clId="{C301C338-1F90-C347-8164-26926583E864}" dt="2024-08-14T07:07:28.923" v="61" actId="196"/>
          <ac:spMkLst>
            <pc:docMk/>
            <pc:sldMk cId="1303713241" sldId="857"/>
            <ac:spMk id="3" creationId="{2FEA858C-7744-F1C3-50D7-10ED2E207AEF}"/>
          </ac:spMkLst>
        </pc:spChg>
      </pc:sldChg>
      <pc:sldChg chg="addSp delSp modSp add del mod ord modTransition">
        <pc:chgData name="Nick Pomeroy" userId="91454848-a191-4d33-b09c-9a87bc973966" providerId="ADAL" clId="{C301C338-1F90-C347-8164-26926583E864}" dt="2024-08-22T07:10:46.192" v="955" actId="2696"/>
        <pc:sldMkLst>
          <pc:docMk/>
          <pc:sldMk cId="1594688511" sldId="858"/>
        </pc:sldMkLst>
        <pc:spChg chg="mod">
          <ac:chgData name="Nick Pomeroy" userId="91454848-a191-4d33-b09c-9a87bc973966" providerId="ADAL" clId="{C301C338-1F90-C347-8164-26926583E864}" dt="2024-08-14T07:09:08.042" v="120" actId="1037"/>
          <ac:spMkLst>
            <pc:docMk/>
            <pc:sldMk cId="1594688511" sldId="858"/>
            <ac:spMk id="3" creationId="{63C71324-7956-FA6F-96CE-6761B1E44EDA}"/>
          </ac:spMkLst>
        </pc:spChg>
        <pc:spChg chg="mod">
          <ac:chgData name="Nick Pomeroy" userId="91454848-a191-4d33-b09c-9a87bc973966" providerId="ADAL" clId="{C301C338-1F90-C347-8164-26926583E864}" dt="2024-08-14T07:09:17.248" v="125" actId="1076"/>
          <ac:spMkLst>
            <pc:docMk/>
            <pc:sldMk cId="1594688511" sldId="858"/>
            <ac:spMk id="4" creationId="{A7ED2E2D-C572-1511-C73B-A6B1FC50605D}"/>
          </ac:spMkLst>
        </pc:spChg>
        <pc:spChg chg="add del mod">
          <ac:chgData name="Nick Pomeroy" userId="91454848-a191-4d33-b09c-9a87bc973966" providerId="ADAL" clId="{C301C338-1F90-C347-8164-26926583E864}" dt="2024-08-14T07:08:05.300" v="81" actId="478"/>
          <ac:spMkLst>
            <pc:docMk/>
            <pc:sldMk cId="1594688511" sldId="858"/>
            <ac:spMk id="5" creationId="{847BB04B-C6F0-B1C3-5410-E29E564107B6}"/>
          </ac:spMkLst>
        </pc:spChg>
        <pc:spChg chg="add mod">
          <ac:chgData name="Nick Pomeroy" userId="91454848-a191-4d33-b09c-9a87bc973966" providerId="ADAL" clId="{C301C338-1F90-C347-8164-26926583E864}" dt="2024-08-14T07:08:23.646" v="88" actId="167"/>
          <ac:spMkLst>
            <pc:docMk/>
            <pc:sldMk cId="1594688511" sldId="858"/>
            <ac:spMk id="7" creationId="{B5B9E5D9-4795-3BE9-8AA4-16B8FB749FC3}"/>
          </ac:spMkLst>
        </pc:spChg>
        <pc:spChg chg="add mod">
          <ac:chgData name="Nick Pomeroy" userId="91454848-a191-4d33-b09c-9a87bc973966" providerId="ADAL" clId="{C301C338-1F90-C347-8164-26926583E864}" dt="2024-08-14T07:09:23.182" v="128" actId="1076"/>
          <ac:spMkLst>
            <pc:docMk/>
            <pc:sldMk cId="1594688511" sldId="858"/>
            <ac:spMk id="8" creationId="{22427ECD-4BFB-C477-F8FD-7EFCE3D1AB73}"/>
          </ac:spMkLst>
        </pc:spChg>
        <pc:spChg chg="mod">
          <ac:chgData name="Nick Pomeroy" userId="91454848-a191-4d33-b09c-9a87bc973966" providerId="ADAL" clId="{C301C338-1F90-C347-8164-26926583E864}" dt="2024-08-14T07:09:40.471" v="139" actId="1035"/>
          <ac:spMkLst>
            <pc:docMk/>
            <pc:sldMk cId="1594688511" sldId="858"/>
            <ac:spMk id="9" creationId="{94A6112B-7070-949E-8377-3046EEBD07DF}"/>
          </ac:spMkLst>
        </pc:spChg>
        <pc:spChg chg="del mod">
          <ac:chgData name="Nick Pomeroy" userId="91454848-a191-4d33-b09c-9a87bc973966" providerId="ADAL" clId="{C301C338-1F90-C347-8164-26926583E864}" dt="2024-08-14T07:08:07.808" v="82" actId="478"/>
          <ac:spMkLst>
            <pc:docMk/>
            <pc:sldMk cId="1594688511" sldId="858"/>
            <ac:spMk id="11" creationId="{F5E08055-CC07-8EE7-013E-5FCBA1FC9913}"/>
          </ac:spMkLst>
        </pc:spChg>
        <pc:spChg chg="del">
          <ac:chgData name="Nick Pomeroy" userId="91454848-a191-4d33-b09c-9a87bc973966" providerId="ADAL" clId="{C301C338-1F90-C347-8164-26926583E864}" dt="2024-08-14T07:08:16.358" v="86" actId="478"/>
          <ac:spMkLst>
            <pc:docMk/>
            <pc:sldMk cId="1594688511" sldId="858"/>
            <ac:spMk id="12" creationId="{E1F486CD-E6A9-0A93-952F-519D53C33652}"/>
          </ac:spMkLst>
        </pc:spChg>
        <pc:spChg chg="mod">
          <ac:chgData name="Nick Pomeroy" userId="91454848-a191-4d33-b09c-9a87bc973966" providerId="ADAL" clId="{C301C338-1F90-C347-8164-26926583E864}" dt="2024-08-14T07:10:04.831" v="155" actId="1035"/>
          <ac:spMkLst>
            <pc:docMk/>
            <pc:sldMk cId="1594688511" sldId="858"/>
            <ac:spMk id="13" creationId="{91CF863D-9711-92D7-BDD8-0C6B49186709}"/>
          </ac:spMkLst>
        </pc:spChg>
        <pc:spChg chg="add mod">
          <ac:chgData name="Nick Pomeroy" userId="91454848-a191-4d33-b09c-9a87bc973966" providerId="ADAL" clId="{C301C338-1F90-C347-8164-26926583E864}" dt="2024-08-14T07:09:56.956" v="148" actId="1035"/>
          <ac:spMkLst>
            <pc:docMk/>
            <pc:sldMk cId="1594688511" sldId="858"/>
            <ac:spMk id="14" creationId="{10F943D7-8950-8F4B-B198-E49DB8E95095}"/>
          </ac:spMkLst>
        </pc:spChg>
        <pc:picChg chg="mod">
          <ac:chgData name="Nick Pomeroy" userId="91454848-a191-4d33-b09c-9a87bc973966" providerId="ADAL" clId="{C301C338-1F90-C347-8164-26926583E864}" dt="2024-08-14T07:09:40.805" v="140" actId="1076"/>
          <ac:picMkLst>
            <pc:docMk/>
            <pc:sldMk cId="1594688511" sldId="858"/>
            <ac:picMk id="6" creationId="{EB0962A5-6546-3841-BBF5-6C863E1B3558}"/>
          </ac:picMkLst>
        </pc:picChg>
        <pc:picChg chg="mod">
          <ac:chgData name="Nick Pomeroy" userId="91454848-a191-4d33-b09c-9a87bc973966" providerId="ADAL" clId="{C301C338-1F90-C347-8164-26926583E864}" dt="2024-08-14T07:09:43.192" v="141" actId="1076"/>
          <ac:picMkLst>
            <pc:docMk/>
            <pc:sldMk cId="1594688511" sldId="858"/>
            <ac:picMk id="10" creationId="{3EF577C8-0B06-86C6-A09D-01FBF1651E07}"/>
          </ac:picMkLst>
        </pc:picChg>
        <pc:picChg chg="mod">
          <ac:chgData name="Nick Pomeroy" userId="91454848-a191-4d33-b09c-9a87bc973966" providerId="ADAL" clId="{C301C338-1F90-C347-8164-26926583E864}" dt="2024-08-14T07:09:20.563" v="127" actId="1076"/>
          <ac:picMkLst>
            <pc:docMk/>
            <pc:sldMk cId="1594688511" sldId="858"/>
            <ac:picMk id="1028" creationId="{B3DD5495-63B1-326A-730A-4AAF2EC56506}"/>
          </ac:picMkLst>
        </pc:picChg>
      </pc:sldChg>
      <pc:sldChg chg="modSp add mod">
        <pc:chgData name="Nick Pomeroy" userId="91454848-a191-4d33-b09c-9a87bc973966" providerId="ADAL" clId="{C301C338-1F90-C347-8164-26926583E864}" dt="2024-08-22T07:13:05.123" v="1023" actId="20577"/>
        <pc:sldMkLst>
          <pc:docMk/>
          <pc:sldMk cId="4270831289" sldId="859"/>
        </pc:sldMkLst>
        <pc:spChg chg="mod">
          <ac:chgData name="Nick Pomeroy" userId="91454848-a191-4d33-b09c-9a87bc973966" providerId="ADAL" clId="{C301C338-1F90-C347-8164-26926583E864}" dt="2024-08-22T07:13:05.123" v="1023" actId="20577"/>
          <ac:spMkLst>
            <pc:docMk/>
            <pc:sldMk cId="4270831289" sldId="859"/>
            <ac:spMk id="2" creationId="{257A233C-8C0C-C9AD-FBBE-B644DB7CF539}"/>
          </ac:spMkLst>
        </pc:spChg>
      </pc:sldChg>
      <pc:sldChg chg="modSp add del mod">
        <pc:chgData name="Nick Pomeroy" userId="91454848-a191-4d33-b09c-9a87bc973966" providerId="ADAL" clId="{C301C338-1F90-C347-8164-26926583E864}" dt="2024-08-14T07:15:53.901" v="400" actId="2696"/>
        <pc:sldMkLst>
          <pc:docMk/>
          <pc:sldMk cId="413961204" sldId="860"/>
        </pc:sldMkLst>
        <pc:picChg chg="mod">
          <ac:chgData name="Nick Pomeroy" userId="91454848-a191-4d33-b09c-9a87bc973966" providerId="ADAL" clId="{C301C338-1F90-C347-8164-26926583E864}" dt="2024-08-14T07:13:43.642" v="225" actId="1076"/>
          <ac:picMkLst>
            <pc:docMk/>
            <pc:sldMk cId="413961204" sldId="860"/>
            <ac:picMk id="3" creationId="{709AC9A4-55F4-26A8-22E6-C7F09C5C116B}"/>
          </ac:picMkLst>
        </pc:picChg>
        <pc:picChg chg="mod">
          <ac:chgData name="Nick Pomeroy" userId="91454848-a191-4d33-b09c-9a87bc973966" providerId="ADAL" clId="{C301C338-1F90-C347-8164-26926583E864}" dt="2024-08-14T07:15:48.869" v="397" actId="1076"/>
          <ac:picMkLst>
            <pc:docMk/>
            <pc:sldMk cId="413961204" sldId="860"/>
            <ac:picMk id="7" creationId="{FE06272B-3CA5-6661-1005-97A261337576}"/>
          </ac:picMkLst>
        </pc:picChg>
      </pc:sldChg>
      <pc:sldChg chg="addSp delSp modSp add del mod">
        <pc:chgData name="Nick Pomeroy" userId="91454848-a191-4d33-b09c-9a87bc973966" providerId="ADAL" clId="{C301C338-1F90-C347-8164-26926583E864}" dt="2024-08-22T07:12:05.598" v="969" actId="2696"/>
        <pc:sldMkLst>
          <pc:docMk/>
          <pc:sldMk cId="3658827144" sldId="861"/>
        </pc:sldMkLst>
        <pc:spChg chg="mod">
          <ac:chgData name="Nick Pomeroy" userId="91454848-a191-4d33-b09c-9a87bc973966" providerId="ADAL" clId="{C301C338-1F90-C347-8164-26926583E864}" dt="2024-08-14T07:16:55.602" v="483" actId="1076"/>
          <ac:spMkLst>
            <pc:docMk/>
            <pc:sldMk cId="3658827144" sldId="861"/>
            <ac:spMk id="3" creationId="{63C71324-7956-FA6F-96CE-6761B1E44EDA}"/>
          </ac:spMkLst>
        </pc:spChg>
        <pc:spChg chg="mod">
          <ac:chgData name="Nick Pomeroy" userId="91454848-a191-4d33-b09c-9a87bc973966" providerId="ADAL" clId="{C301C338-1F90-C347-8164-26926583E864}" dt="2024-08-14T07:16:55.602" v="483" actId="1076"/>
          <ac:spMkLst>
            <pc:docMk/>
            <pc:sldMk cId="3658827144" sldId="861"/>
            <ac:spMk id="4" creationId="{A7ED2E2D-C572-1511-C73B-A6B1FC50605D}"/>
          </ac:spMkLst>
        </pc:spChg>
        <pc:spChg chg="mod">
          <ac:chgData name="Nick Pomeroy" userId="91454848-a191-4d33-b09c-9a87bc973966" providerId="ADAL" clId="{C301C338-1F90-C347-8164-26926583E864}" dt="2024-08-14T07:16:55.602" v="483" actId="1076"/>
          <ac:spMkLst>
            <pc:docMk/>
            <pc:sldMk cId="3658827144" sldId="861"/>
            <ac:spMk id="5" creationId="{847BB04B-C6F0-B1C3-5410-E29E564107B6}"/>
          </ac:spMkLst>
        </pc:spChg>
        <pc:spChg chg="mod">
          <ac:chgData name="Nick Pomeroy" userId="91454848-a191-4d33-b09c-9a87bc973966" providerId="ADAL" clId="{C301C338-1F90-C347-8164-26926583E864}" dt="2024-08-14T07:16:55.602" v="483" actId="1076"/>
          <ac:spMkLst>
            <pc:docMk/>
            <pc:sldMk cId="3658827144" sldId="861"/>
            <ac:spMk id="7" creationId="{B5B9E5D9-4795-3BE9-8AA4-16B8FB749FC3}"/>
          </ac:spMkLst>
        </pc:spChg>
        <pc:spChg chg="mod">
          <ac:chgData name="Nick Pomeroy" userId="91454848-a191-4d33-b09c-9a87bc973966" providerId="ADAL" clId="{C301C338-1F90-C347-8164-26926583E864}" dt="2024-08-14T07:16:55.602" v="483" actId="1076"/>
          <ac:spMkLst>
            <pc:docMk/>
            <pc:sldMk cId="3658827144" sldId="861"/>
            <ac:spMk id="8" creationId="{22427ECD-4BFB-C477-F8FD-7EFCE3D1AB73}"/>
          </ac:spMkLst>
        </pc:spChg>
        <pc:spChg chg="mod">
          <ac:chgData name="Nick Pomeroy" userId="91454848-a191-4d33-b09c-9a87bc973966" providerId="ADAL" clId="{C301C338-1F90-C347-8164-26926583E864}" dt="2024-08-14T07:16:55.602" v="483" actId="1076"/>
          <ac:spMkLst>
            <pc:docMk/>
            <pc:sldMk cId="3658827144" sldId="861"/>
            <ac:spMk id="9" creationId="{94A6112B-7070-949E-8377-3046EEBD07DF}"/>
          </ac:spMkLst>
        </pc:spChg>
        <pc:spChg chg="add mod">
          <ac:chgData name="Nick Pomeroy" userId="91454848-a191-4d33-b09c-9a87bc973966" providerId="ADAL" clId="{C301C338-1F90-C347-8164-26926583E864}" dt="2024-08-14T07:16:58.542" v="484" actId="1076"/>
          <ac:spMkLst>
            <pc:docMk/>
            <pc:sldMk cId="3658827144" sldId="861"/>
            <ac:spMk id="11" creationId="{C12DAEDA-689A-9AB7-1B5B-A7472329F10E}"/>
          </ac:spMkLst>
        </pc:spChg>
        <pc:spChg chg="add del mod">
          <ac:chgData name="Nick Pomeroy" userId="91454848-a191-4d33-b09c-9a87bc973966" providerId="ADAL" clId="{C301C338-1F90-C347-8164-26926583E864}" dt="2024-08-14T07:15:41.177" v="396" actId="478"/>
          <ac:spMkLst>
            <pc:docMk/>
            <pc:sldMk cId="3658827144" sldId="861"/>
            <ac:spMk id="12" creationId="{14A2539D-C261-55A2-4EAE-A2E0D776F27A}"/>
          </ac:spMkLst>
        </pc:spChg>
        <pc:spChg chg="mod">
          <ac:chgData name="Nick Pomeroy" userId="91454848-a191-4d33-b09c-9a87bc973966" providerId="ADAL" clId="{C301C338-1F90-C347-8164-26926583E864}" dt="2024-08-14T07:16:55.602" v="483" actId="1076"/>
          <ac:spMkLst>
            <pc:docMk/>
            <pc:sldMk cId="3658827144" sldId="861"/>
            <ac:spMk id="13" creationId="{91CF863D-9711-92D7-BDD8-0C6B49186709}"/>
          </ac:spMkLst>
        </pc:spChg>
        <pc:spChg chg="mod">
          <ac:chgData name="Nick Pomeroy" userId="91454848-a191-4d33-b09c-9a87bc973966" providerId="ADAL" clId="{C301C338-1F90-C347-8164-26926583E864}" dt="2024-08-14T07:16:55.602" v="483" actId="1076"/>
          <ac:spMkLst>
            <pc:docMk/>
            <pc:sldMk cId="3658827144" sldId="861"/>
            <ac:spMk id="14" creationId="{10F943D7-8950-8F4B-B198-E49DB8E95095}"/>
          </ac:spMkLst>
        </pc:spChg>
        <pc:spChg chg="add del mod">
          <ac:chgData name="Nick Pomeroy" userId="91454848-a191-4d33-b09c-9a87bc973966" providerId="ADAL" clId="{C301C338-1F90-C347-8164-26926583E864}" dt="2024-08-14T07:15:32.776" v="357" actId="478"/>
          <ac:spMkLst>
            <pc:docMk/>
            <pc:sldMk cId="3658827144" sldId="861"/>
            <ac:spMk id="15" creationId="{BE1E750D-E552-EAA0-58CE-4FDB8CBCADCA}"/>
          </ac:spMkLst>
        </pc:spChg>
        <pc:spChg chg="add del mod">
          <ac:chgData name="Nick Pomeroy" userId="91454848-a191-4d33-b09c-9a87bc973966" providerId="ADAL" clId="{C301C338-1F90-C347-8164-26926583E864}" dt="2024-08-14T07:15:32.116" v="356" actId="478"/>
          <ac:spMkLst>
            <pc:docMk/>
            <pc:sldMk cId="3658827144" sldId="861"/>
            <ac:spMk id="16" creationId="{67ADA1C8-24F9-E924-417D-926869D5FB34}"/>
          </ac:spMkLst>
        </pc:spChg>
        <pc:spChg chg="add del mod">
          <ac:chgData name="Nick Pomeroy" userId="91454848-a191-4d33-b09c-9a87bc973966" providerId="ADAL" clId="{C301C338-1F90-C347-8164-26926583E864}" dt="2024-08-14T07:16:35.508" v="470" actId="478"/>
          <ac:spMkLst>
            <pc:docMk/>
            <pc:sldMk cId="3658827144" sldId="861"/>
            <ac:spMk id="17" creationId="{50665C64-8AEB-9E15-AFD4-0C5E50156100}"/>
          </ac:spMkLst>
        </pc:spChg>
        <pc:picChg chg="mod">
          <ac:chgData name="Nick Pomeroy" userId="91454848-a191-4d33-b09c-9a87bc973966" providerId="ADAL" clId="{C301C338-1F90-C347-8164-26926583E864}" dt="2024-08-14T07:16:48.019" v="482" actId="1076"/>
          <ac:picMkLst>
            <pc:docMk/>
            <pc:sldMk cId="3658827144" sldId="861"/>
            <ac:picMk id="6" creationId="{EB0962A5-6546-3841-BBF5-6C863E1B3558}"/>
          </ac:picMkLst>
        </pc:picChg>
        <pc:picChg chg="del">
          <ac:chgData name="Nick Pomeroy" userId="91454848-a191-4d33-b09c-9a87bc973966" providerId="ADAL" clId="{C301C338-1F90-C347-8164-26926583E864}" dt="2024-08-14T07:13:28.754" v="218" actId="478"/>
          <ac:picMkLst>
            <pc:docMk/>
            <pc:sldMk cId="3658827144" sldId="861"/>
            <ac:picMk id="10" creationId="{3EF577C8-0B06-86C6-A09D-01FBF1651E07}"/>
          </ac:picMkLst>
        </pc:picChg>
        <pc:picChg chg="del">
          <ac:chgData name="Nick Pomeroy" userId="91454848-a191-4d33-b09c-9a87bc973966" providerId="ADAL" clId="{C301C338-1F90-C347-8164-26926583E864}" dt="2024-08-14T07:13:28.336" v="217" actId="478"/>
          <ac:picMkLst>
            <pc:docMk/>
            <pc:sldMk cId="3658827144" sldId="861"/>
            <ac:picMk id="1028" creationId="{B3DD5495-63B1-326A-730A-4AAF2EC56506}"/>
          </ac:picMkLst>
        </pc:picChg>
      </pc:sldChg>
      <pc:sldChg chg="add del">
        <pc:chgData name="Nick Pomeroy" userId="91454848-a191-4d33-b09c-9a87bc973966" providerId="ADAL" clId="{C301C338-1F90-C347-8164-26926583E864}" dt="2024-08-14T09:55:50.533" v="522" actId="2696"/>
        <pc:sldMkLst>
          <pc:docMk/>
          <pc:sldMk cId="840039098" sldId="862"/>
        </pc:sldMkLst>
      </pc:sldChg>
      <pc:sldChg chg="addSp delSp modSp new del mod">
        <pc:chgData name="Nick Pomeroy" userId="91454848-a191-4d33-b09c-9a87bc973966" providerId="ADAL" clId="{C301C338-1F90-C347-8164-26926583E864}" dt="2024-08-22T07:57:21.511" v="2655" actId="2696"/>
        <pc:sldMkLst>
          <pc:docMk/>
          <pc:sldMk cId="3563361364" sldId="862"/>
        </pc:sldMkLst>
        <pc:spChg chg="add del mod">
          <ac:chgData name="Nick Pomeroy" userId="91454848-a191-4d33-b09c-9a87bc973966" providerId="ADAL" clId="{C301C338-1F90-C347-8164-26926583E864}" dt="2024-08-14T09:56:50.011" v="569" actId="478"/>
          <ac:spMkLst>
            <pc:docMk/>
            <pc:sldMk cId="3563361364" sldId="862"/>
            <ac:spMk id="4" creationId="{6619C17C-8862-8AB6-0959-273E8B8D9CE6}"/>
          </ac:spMkLst>
        </pc:spChg>
        <pc:spChg chg="add mod">
          <ac:chgData name="Nick Pomeroy" userId="91454848-a191-4d33-b09c-9a87bc973966" providerId="ADAL" clId="{C301C338-1F90-C347-8164-26926583E864}" dt="2024-08-14T09:58:37.745" v="651" actId="14100"/>
          <ac:spMkLst>
            <pc:docMk/>
            <pc:sldMk cId="3563361364" sldId="862"/>
            <ac:spMk id="5" creationId="{4A8C92D8-1008-CBEB-E72C-08B56F02A16C}"/>
          </ac:spMkLst>
        </pc:spChg>
        <pc:picChg chg="add mod">
          <ac:chgData name="Nick Pomeroy" userId="91454848-a191-4d33-b09c-9a87bc973966" providerId="ADAL" clId="{C301C338-1F90-C347-8164-26926583E864}" dt="2024-08-14T09:57:50.861" v="607" actId="1076"/>
          <ac:picMkLst>
            <pc:docMk/>
            <pc:sldMk cId="3563361364" sldId="862"/>
            <ac:picMk id="3" creationId="{F58A86BF-709E-579E-FA7F-8011C2434F3F}"/>
          </ac:picMkLst>
        </pc:picChg>
      </pc:sldChg>
      <pc:sldChg chg="modSp add del mod">
        <pc:chgData name="Nick Pomeroy" userId="91454848-a191-4d33-b09c-9a87bc973966" providerId="ADAL" clId="{C301C338-1F90-C347-8164-26926583E864}" dt="2024-08-22T07:57:20.848" v="2654" actId="2696"/>
        <pc:sldMkLst>
          <pc:docMk/>
          <pc:sldMk cId="3876460281" sldId="863"/>
        </pc:sldMkLst>
        <pc:spChg chg="mod">
          <ac:chgData name="Nick Pomeroy" userId="91454848-a191-4d33-b09c-9a87bc973966" providerId="ADAL" clId="{C301C338-1F90-C347-8164-26926583E864}" dt="2024-08-14T09:59:39.089" v="656" actId="1036"/>
          <ac:spMkLst>
            <pc:docMk/>
            <pc:sldMk cId="3876460281" sldId="863"/>
            <ac:spMk id="5" creationId="{4A8C92D8-1008-CBEB-E72C-08B56F02A16C}"/>
          </ac:spMkLst>
        </pc:spChg>
        <pc:picChg chg="mod">
          <ac:chgData name="Nick Pomeroy" userId="91454848-a191-4d33-b09c-9a87bc973966" providerId="ADAL" clId="{C301C338-1F90-C347-8164-26926583E864}" dt="2024-08-14T12:08:52.931" v="693" actId="14826"/>
          <ac:picMkLst>
            <pc:docMk/>
            <pc:sldMk cId="3876460281" sldId="863"/>
            <ac:picMk id="3" creationId="{F58A86BF-709E-579E-FA7F-8011C2434F3F}"/>
          </ac:picMkLst>
        </pc:picChg>
      </pc:sldChg>
      <pc:sldChg chg="addSp delSp modSp add del mod">
        <pc:chgData name="Nick Pomeroy" userId="91454848-a191-4d33-b09c-9a87bc973966" providerId="ADAL" clId="{C301C338-1F90-C347-8164-26926583E864}" dt="2024-08-22T07:10:13.789" v="944" actId="2696"/>
        <pc:sldMkLst>
          <pc:docMk/>
          <pc:sldMk cId="3919888559" sldId="864"/>
        </pc:sldMkLst>
        <pc:spChg chg="del">
          <ac:chgData name="Nick Pomeroy" userId="91454848-a191-4d33-b09c-9a87bc973966" providerId="ADAL" clId="{C301C338-1F90-C347-8164-26926583E864}" dt="2024-08-14T11:51:23.050" v="660" actId="478"/>
          <ac:spMkLst>
            <pc:docMk/>
            <pc:sldMk cId="3919888559" sldId="864"/>
            <ac:spMk id="9" creationId="{09411505-C4DF-57A1-83FD-EFA2F6C2CE2B}"/>
          </ac:spMkLst>
        </pc:spChg>
        <pc:spChg chg="del">
          <ac:chgData name="Nick Pomeroy" userId="91454848-a191-4d33-b09c-9a87bc973966" providerId="ADAL" clId="{C301C338-1F90-C347-8164-26926583E864}" dt="2024-08-14T11:51:21.649" v="659" actId="478"/>
          <ac:spMkLst>
            <pc:docMk/>
            <pc:sldMk cId="3919888559" sldId="864"/>
            <ac:spMk id="10" creationId="{B4642AB7-6A78-BF0B-D087-1E9FF8562CFA}"/>
          </ac:spMkLst>
        </pc:spChg>
        <pc:spChg chg="del">
          <ac:chgData name="Nick Pomeroy" userId="91454848-a191-4d33-b09c-9a87bc973966" providerId="ADAL" clId="{C301C338-1F90-C347-8164-26926583E864}" dt="2024-08-14T11:51:24.429" v="662" actId="478"/>
          <ac:spMkLst>
            <pc:docMk/>
            <pc:sldMk cId="3919888559" sldId="864"/>
            <ac:spMk id="16" creationId="{624D98FB-50C9-E0A3-0B6E-58C232F28AC8}"/>
          </ac:spMkLst>
        </pc:spChg>
        <pc:spChg chg="del">
          <ac:chgData name="Nick Pomeroy" userId="91454848-a191-4d33-b09c-9a87bc973966" providerId="ADAL" clId="{C301C338-1F90-C347-8164-26926583E864}" dt="2024-08-14T11:51:24.429" v="662" actId="478"/>
          <ac:spMkLst>
            <pc:docMk/>
            <pc:sldMk cId="3919888559" sldId="864"/>
            <ac:spMk id="17" creationId="{82C4C651-D788-3822-E90E-2B98FC00DA6A}"/>
          </ac:spMkLst>
        </pc:spChg>
        <pc:picChg chg="del">
          <ac:chgData name="Nick Pomeroy" userId="91454848-a191-4d33-b09c-9a87bc973966" providerId="ADAL" clId="{C301C338-1F90-C347-8164-26926583E864}" dt="2024-08-14T11:51:19.841" v="658" actId="478"/>
          <ac:picMkLst>
            <pc:docMk/>
            <pc:sldMk cId="3919888559" sldId="864"/>
            <ac:picMk id="5" creationId="{E481DAEE-31D8-C0A4-666D-7836AB609FB4}"/>
          </ac:picMkLst>
        </pc:picChg>
        <pc:picChg chg="del">
          <ac:chgData name="Nick Pomeroy" userId="91454848-a191-4d33-b09c-9a87bc973966" providerId="ADAL" clId="{C301C338-1F90-C347-8164-26926583E864}" dt="2024-08-14T11:51:21.649" v="659" actId="478"/>
          <ac:picMkLst>
            <pc:docMk/>
            <pc:sldMk cId="3919888559" sldId="864"/>
            <ac:picMk id="6" creationId="{2F1A45C2-27B7-AAA6-FB82-9ACF3147F350}"/>
          </ac:picMkLst>
        </pc:picChg>
        <pc:picChg chg="del">
          <ac:chgData name="Nick Pomeroy" userId="91454848-a191-4d33-b09c-9a87bc973966" providerId="ADAL" clId="{C301C338-1F90-C347-8164-26926583E864}" dt="2024-08-14T11:51:21.649" v="659" actId="478"/>
          <ac:picMkLst>
            <pc:docMk/>
            <pc:sldMk cId="3919888559" sldId="864"/>
            <ac:picMk id="7" creationId="{809B882C-9434-8F7C-7F68-4EFE967E7F2D}"/>
          </ac:picMkLst>
        </pc:picChg>
        <pc:picChg chg="del">
          <ac:chgData name="Nick Pomeroy" userId="91454848-a191-4d33-b09c-9a87bc973966" providerId="ADAL" clId="{C301C338-1F90-C347-8164-26926583E864}" dt="2024-08-14T11:51:21.649" v="659" actId="478"/>
          <ac:picMkLst>
            <pc:docMk/>
            <pc:sldMk cId="3919888559" sldId="864"/>
            <ac:picMk id="8" creationId="{C74A98DE-ABA0-C153-8052-B5F24CBFB906}"/>
          </ac:picMkLst>
        </pc:picChg>
        <pc:picChg chg="del">
          <ac:chgData name="Nick Pomeroy" userId="91454848-a191-4d33-b09c-9a87bc973966" providerId="ADAL" clId="{C301C338-1F90-C347-8164-26926583E864}" dt="2024-08-14T11:51:21.649" v="659" actId="478"/>
          <ac:picMkLst>
            <pc:docMk/>
            <pc:sldMk cId="3919888559" sldId="864"/>
            <ac:picMk id="11" creationId="{AEB56292-1116-96BB-AE85-67F1620DF248}"/>
          </ac:picMkLst>
        </pc:picChg>
        <pc:picChg chg="add del mod">
          <ac:chgData name="Nick Pomeroy" userId="91454848-a191-4d33-b09c-9a87bc973966" providerId="ADAL" clId="{C301C338-1F90-C347-8164-26926583E864}" dt="2024-08-14T11:52:18.730" v="677" actId="478"/>
          <ac:picMkLst>
            <pc:docMk/>
            <pc:sldMk cId="3919888559" sldId="864"/>
            <ac:picMk id="12" creationId="{8224BA5F-A5AF-67CD-B6D5-CF4A762C4BEC}"/>
          </ac:picMkLst>
        </pc:picChg>
        <pc:picChg chg="del">
          <ac:chgData name="Nick Pomeroy" userId="91454848-a191-4d33-b09c-9a87bc973966" providerId="ADAL" clId="{C301C338-1F90-C347-8164-26926583E864}" dt="2024-08-14T11:51:23.709" v="661" actId="478"/>
          <ac:picMkLst>
            <pc:docMk/>
            <pc:sldMk cId="3919888559" sldId="864"/>
            <ac:picMk id="13" creationId="{2E5B3F99-90C0-B732-3B56-37B8A97CD7DC}"/>
          </ac:picMkLst>
        </pc:picChg>
        <pc:picChg chg="add mod">
          <ac:chgData name="Nick Pomeroy" userId="91454848-a191-4d33-b09c-9a87bc973966" providerId="ADAL" clId="{C301C338-1F90-C347-8164-26926583E864}" dt="2024-08-14T11:52:30.639" v="691" actId="1035"/>
          <ac:picMkLst>
            <pc:docMk/>
            <pc:sldMk cId="3919888559" sldId="864"/>
            <ac:picMk id="15" creationId="{219EEF17-5B64-DCBE-35F3-8E80F65D555E}"/>
          </ac:picMkLst>
        </pc:picChg>
      </pc:sldChg>
      <pc:sldChg chg="addSp delSp modSp add mod">
        <pc:chgData name="Nick Pomeroy" userId="91454848-a191-4d33-b09c-9a87bc973966" providerId="ADAL" clId="{C301C338-1F90-C347-8164-26926583E864}" dt="2024-08-22T07:38:49.133" v="1056" actId="478"/>
        <pc:sldMkLst>
          <pc:docMk/>
          <pc:sldMk cId="1772164609" sldId="870"/>
        </pc:sldMkLst>
        <pc:spChg chg="add mod">
          <ac:chgData name="Nick Pomeroy" userId="91454848-a191-4d33-b09c-9a87bc973966" providerId="ADAL" clId="{C301C338-1F90-C347-8164-26926583E864}" dt="2024-08-22T07:38:46.663" v="1055" actId="167"/>
          <ac:spMkLst>
            <pc:docMk/>
            <pc:sldMk cId="1772164609" sldId="870"/>
            <ac:spMk id="3" creationId="{503608E5-0492-6DBC-70EA-2DA95B5A6E8E}"/>
          </ac:spMkLst>
        </pc:spChg>
        <pc:spChg chg="add mod">
          <ac:chgData name="Nick Pomeroy" userId="91454848-a191-4d33-b09c-9a87bc973966" providerId="ADAL" clId="{C301C338-1F90-C347-8164-26926583E864}" dt="2024-08-22T07:38:46.663" v="1055" actId="167"/>
          <ac:spMkLst>
            <pc:docMk/>
            <pc:sldMk cId="1772164609" sldId="870"/>
            <ac:spMk id="4" creationId="{3990A013-CE78-3DF9-D780-65B29F14652E}"/>
          </ac:spMkLst>
        </pc:spChg>
        <pc:spChg chg="del">
          <ac:chgData name="Nick Pomeroy" userId="91454848-a191-4d33-b09c-9a87bc973966" providerId="ADAL" clId="{C301C338-1F90-C347-8164-26926583E864}" dt="2024-08-22T07:38:49.133" v="1056" actId="478"/>
          <ac:spMkLst>
            <pc:docMk/>
            <pc:sldMk cId="1772164609" sldId="870"/>
            <ac:spMk id="5" creationId="{87B48CED-7579-2468-1417-6C2E3B7C814D}"/>
          </ac:spMkLst>
        </pc:spChg>
        <pc:spChg chg="del">
          <ac:chgData name="Nick Pomeroy" userId="91454848-a191-4d33-b09c-9a87bc973966" providerId="ADAL" clId="{C301C338-1F90-C347-8164-26926583E864}" dt="2024-08-22T07:38:49.133" v="1056" actId="478"/>
          <ac:spMkLst>
            <pc:docMk/>
            <pc:sldMk cId="1772164609" sldId="870"/>
            <ac:spMk id="6" creationId="{69A78F54-116C-5D0E-DF93-6A205B657D7B}"/>
          </ac:spMkLst>
        </pc:spChg>
        <pc:spChg chg="del">
          <ac:chgData name="Nick Pomeroy" userId="91454848-a191-4d33-b09c-9a87bc973966" providerId="ADAL" clId="{C301C338-1F90-C347-8164-26926583E864}" dt="2024-08-22T07:38:49.133" v="1056" actId="478"/>
          <ac:spMkLst>
            <pc:docMk/>
            <pc:sldMk cId="1772164609" sldId="870"/>
            <ac:spMk id="7" creationId="{879B8A8F-EFC6-0D44-654F-CE2BBFD1F56A}"/>
          </ac:spMkLst>
        </pc:spChg>
        <pc:spChg chg="add mod">
          <ac:chgData name="Nick Pomeroy" userId="91454848-a191-4d33-b09c-9a87bc973966" providerId="ADAL" clId="{C301C338-1F90-C347-8164-26926583E864}" dt="2024-08-22T07:38:46.663" v="1055" actId="167"/>
          <ac:spMkLst>
            <pc:docMk/>
            <pc:sldMk cId="1772164609" sldId="870"/>
            <ac:spMk id="8" creationId="{65B11E9F-D826-DCD4-2A32-EAB1D80A8181}"/>
          </ac:spMkLst>
        </pc:spChg>
      </pc:sldChg>
      <pc:sldChg chg="addSp modSp add mod">
        <pc:chgData name="Nick Pomeroy" userId="91454848-a191-4d33-b09c-9a87bc973966" providerId="ADAL" clId="{C301C338-1F90-C347-8164-26926583E864}" dt="2024-08-22T07:09:10.168" v="937" actId="1076"/>
        <pc:sldMkLst>
          <pc:docMk/>
          <pc:sldMk cId="2956672591" sldId="873"/>
        </pc:sldMkLst>
        <pc:spChg chg="mod">
          <ac:chgData name="Nick Pomeroy" userId="91454848-a191-4d33-b09c-9a87bc973966" providerId="ADAL" clId="{C301C338-1F90-C347-8164-26926583E864}" dt="2024-08-22T07:06:17.015" v="783" actId="20577"/>
          <ac:spMkLst>
            <pc:docMk/>
            <pc:sldMk cId="2956672591" sldId="873"/>
            <ac:spMk id="2" creationId="{510BEEA7-7F8D-6736-78FF-A7F3CDDA66EF}"/>
          </ac:spMkLst>
        </pc:spChg>
        <pc:spChg chg="add mod">
          <ac:chgData name="Nick Pomeroy" userId="91454848-a191-4d33-b09c-9a87bc973966" providerId="ADAL" clId="{C301C338-1F90-C347-8164-26926583E864}" dt="2024-08-22T07:09:08.342" v="936" actId="1076"/>
          <ac:spMkLst>
            <pc:docMk/>
            <pc:sldMk cId="2956672591" sldId="873"/>
            <ac:spMk id="3" creationId="{F24870DF-BC76-890C-F175-70A1DC8BF630}"/>
          </ac:spMkLst>
        </pc:spChg>
        <pc:spChg chg="add mod">
          <ac:chgData name="Nick Pomeroy" userId="91454848-a191-4d33-b09c-9a87bc973966" providerId="ADAL" clId="{C301C338-1F90-C347-8164-26926583E864}" dt="2024-08-22T07:09:10.168" v="937" actId="1076"/>
          <ac:spMkLst>
            <pc:docMk/>
            <pc:sldMk cId="2956672591" sldId="873"/>
            <ac:spMk id="4" creationId="{B749D51C-C613-26AE-6DB5-553F998E6591}"/>
          </ac:spMkLst>
        </pc:spChg>
        <pc:spChg chg="mod">
          <ac:chgData name="Nick Pomeroy" userId="91454848-a191-4d33-b09c-9a87bc973966" providerId="ADAL" clId="{C301C338-1F90-C347-8164-26926583E864}" dt="2024-08-22T07:07:02.300" v="787" actId="14100"/>
          <ac:spMkLst>
            <pc:docMk/>
            <pc:sldMk cId="2956672591" sldId="873"/>
            <ac:spMk id="25" creationId="{C37D8335-AD20-E39C-B7C0-70A6F0D034A3}"/>
          </ac:spMkLst>
        </pc:spChg>
        <pc:spChg chg="mod">
          <ac:chgData name="Nick Pomeroy" userId="91454848-a191-4d33-b09c-9a87bc973966" providerId="ADAL" clId="{C301C338-1F90-C347-8164-26926583E864}" dt="2024-08-22T07:06:59.286" v="786" actId="14100"/>
          <ac:spMkLst>
            <pc:docMk/>
            <pc:sldMk cId="2956672591" sldId="873"/>
            <ac:spMk id="29" creationId="{2297B13A-1B99-05FE-D30E-2FB729407308}"/>
          </ac:spMkLst>
        </pc:spChg>
      </pc:sldChg>
      <pc:sldChg chg="add">
        <pc:chgData name="Nick Pomeroy" userId="91454848-a191-4d33-b09c-9a87bc973966" providerId="ADAL" clId="{C301C338-1F90-C347-8164-26926583E864}" dt="2024-08-22T07:10:00.906" v="941"/>
        <pc:sldMkLst>
          <pc:docMk/>
          <pc:sldMk cId="649871028" sldId="874"/>
        </pc:sldMkLst>
      </pc:sldChg>
      <pc:sldChg chg="add">
        <pc:chgData name="Nick Pomeroy" userId="91454848-a191-4d33-b09c-9a87bc973966" providerId="ADAL" clId="{C301C338-1F90-C347-8164-26926583E864}" dt="2024-08-22T07:10:09.012" v="943"/>
        <pc:sldMkLst>
          <pc:docMk/>
          <pc:sldMk cId="3948990693" sldId="875"/>
        </pc:sldMkLst>
      </pc:sldChg>
      <pc:sldChg chg="add del">
        <pc:chgData name="Nick Pomeroy" userId="91454848-a191-4d33-b09c-9a87bc973966" providerId="ADAL" clId="{C301C338-1F90-C347-8164-26926583E864}" dt="2024-08-22T07:10:45.805" v="954" actId="2696"/>
        <pc:sldMkLst>
          <pc:docMk/>
          <pc:sldMk cId="4103135104" sldId="876"/>
        </pc:sldMkLst>
      </pc:sldChg>
      <pc:sldChg chg="add del">
        <pc:chgData name="Nick Pomeroy" userId="91454848-a191-4d33-b09c-9a87bc973966" providerId="ADAL" clId="{C301C338-1F90-C347-8164-26926583E864}" dt="2024-08-22T07:57:05.153" v="2653"/>
        <pc:sldMkLst>
          <pc:docMk/>
          <pc:sldMk cId="1662156707" sldId="877"/>
        </pc:sldMkLst>
      </pc:sldChg>
      <pc:sldChg chg="add">
        <pc:chgData name="Nick Pomeroy" userId="91454848-a191-4d33-b09c-9a87bc973966" providerId="ADAL" clId="{C301C338-1F90-C347-8164-26926583E864}" dt="2024-08-22T07:11:36.196" v="964"/>
        <pc:sldMkLst>
          <pc:docMk/>
          <pc:sldMk cId="2241550947" sldId="879"/>
        </pc:sldMkLst>
      </pc:sldChg>
      <pc:sldChg chg="add">
        <pc:chgData name="Nick Pomeroy" userId="91454848-a191-4d33-b09c-9a87bc973966" providerId="ADAL" clId="{C301C338-1F90-C347-8164-26926583E864}" dt="2024-08-22T07:57:46.916" v="2658"/>
        <pc:sldMkLst>
          <pc:docMk/>
          <pc:sldMk cId="2204807410" sldId="883"/>
        </pc:sldMkLst>
      </pc:sldChg>
      <pc:sldChg chg="add del">
        <pc:chgData name="Nick Pomeroy" userId="91454848-a191-4d33-b09c-9a87bc973966" providerId="ADAL" clId="{C301C338-1F90-C347-8164-26926583E864}" dt="2024-08-22T07:35:53.641" v="1031" actId="2696"/>
        <pc:sldMkLst>
          <pc:docMk/>
          <pc:sldMk cId="2539391326" sldId="886"/>
        </pc:sldMkLst>
      </pc:sldChg>
      <pc:sldChg chg="add del">
        <pc:chgData name="Nick Pomeroy" userId="91454848-a191-4d33-b09c-9a87bc973966" providerId="ADAL" clId="{C301C338-1F90-C347-8164-26926583E864}" dt="2024-08-22T07:35:54.024" v="1032" actId="2696"/>
        <pc:sldMkLst>
          <pc:docMk/>
          <pc:sldMk cId="1970351708" sldId="887"/>
        </pc:sldMkLst>
      </pc:sldChg>
      <pc:sldChg chg="add">
        <pc:chgData name="Nick Pomeroy" userId="91454848-a191-4d33-b09c-9a87bc973966" providerId="ADAL" clId="{C301C338-1F90-C347-8164-26926583E864}" dt="2024-08-22T07:10:31.367" v="953"/>
        <pc:sldMkLst>
          <pc:docMk/>
          <pc:sldMk cId="2961014640" sldId="888"/>
        </pc:sldMkLst>
      </pc:sldChg>
      <pc:sldChg chg="add">
        <pc:chgData name="Nick Pomeroy" userId="91454848-a191-4d33-b09c-9a87bc973966" providerId="ADAL" clId="{C301C338-1F90-C347-8164-26926583E864}" dt="2024-08-22T07:10:31.367" v="953"/>
        <pc:sldMkLst>
          <pc:docMk/>
          <pc:sldMk cId="1142925101" sldId="889"/>
        </pc:sldMkLst>
      </pc:sldChg>
      <pc:sldChg chg="add">
        <pc:chgData name="Nick Pomeroy" userId="91454848-a191-4d33-b09c-9a87bc973966" providerId="ADAL" clId="{C301C338-1F90-C347-8164-26926583E864}" dt="2024-08-22T07:11:13.158" v="961"/>
        <pc:sldMkLst>
          <pc:docMk/>
          <pc:sldMk cId="2611474677" sldId="890"/>
        </pc:sldMkLst>
      </pc:sldChg>
      <pc:sldChg chg="add del ord">
        <pc:chgData name="Nick Pomeroy" userId="91454848-a191-4d33-b09c-9a87bc973966" providerId="ADAL" clId="{C301C338-1F90-C347-8164-26926583E864}" dt="2024-08-22T07:56:23.410" v="2650" actId="2696"/>
        <pc:sldMkLst>
          <pc:docMk/>
          <pc:sldMk cId="1422074462" sldId="891"/>
        </pc:sldMkLst>
      </pc:sldChg>
      <pc:sldChg chg="add del ord">
        <pc:chgData name="Nick Pomeroy" userId="91454848-a191-4d33-b09c-9a87bc973966" providerId="ADAL" clId="{C301C338-1F90-C347-8164-26926583E864}" dt="2024-08-22T07:56:23.759" v="2651" actId="2696"/>
        <pc:sldMkLst>
          <pc:docMk/>
          <pc:sldMk cId="1353947329" sldId="892"/>
        </pc:sldMkLst>
      </pc:sldChg>
      <pc:sldChg chg="add">
        <pc:chgData name="Nick Pomeroy" userId="91454848-a191-4d33-b09c-9a87bc973966" providerId="ADAL" clId="{C301C338-1F90-C347-8164-26926583E864}" dt="2024-08-22T07:57:46.916" v="2658"/>
        <pc:sldMkLst>
          <pc:docMk/>
          <pc:sldMk cId="1389318910" sldId="892"/>
        </pc:sldMkLst>
      </pc:sldChg>
      <pc:sldChg chg="add ord">
        <pc:chgData name="Nick Pomeroy" userId="91454848-a191-4d33-b09c-9a87bc973966" providerId="ADAL" clId="{C301C338-1F90-C347-8164-26926583E864}" dt="2024-08-22T07:14:34.386" v="1026" actId="20578"/>
        <pc:sldMkLst>
          <pc:docMk/>
          <pc:sldMk cId="34838552" sldId="893"/>
        </pc:sldMkLst>
      </pc:sldChg>
      <pc:sldChg chg="addSp delSp modSp new mod">
        <pc:chgData name="Nick Pomeroy" userId="91454848-a191-4d33-b09c-9a87bc973966" providerId="ADAL" clId="{C301C338-1F90-C347-8164-26926583E864}" dt="2024-08-22T07:53:01.964" v="2649" actId="1036"/>
        <pc:sldMkLst>
          <pc:docMk/>
          <pc:sldMk cId="3979963532" sldId="894"/>
        </pc:sldMkLst>
        <pc:spChg chg="mod">
          <ac:chgData name="Nick Pomeroy" userId="91454848-a191-4d33-b09c-9a87bc973966" providerId="ADAL" clId="{C301C338-1F90-C347-8164-26926583E864}" dt="2024-08-22T07:36:04.593" v="1051" actId="20577"/>
          <ac:spMkLst>
            <pc:docMk/>
            <pc:sldMk cId="3979963532" sldId="894"/>
            <ac:spMk id="2" creationId="{94C8E803-4800-24A1-E39E-90E3197EE4DE}"/>
          </ac:spMkLst>
        </pc:spChg>
        <pc:spChg chg="del">
          <ac:chgData name="Nick Pomeroy" userId="91454848-a191-4d33-b09c-9a87bc973966" providerId="ADAL" clId="{C301C338-1F90-C347-8164-26926583E864}" dt="2024-08-22T07:37:26.431" v="1052" actId="478"/>
          <ac:spMkLst>
            <pc:docMk/>
            <pc:sldMk cId="3979963532" sldId="894"/>
            <ac:spMk id="3" creationId="{3CCDA845-F3DF-9D11-0A53-D2F3FA2EF24B}"/>
          </ac:spMkLst>
        </pc:spChg>
        <pc:spChg chg="add mod">
          <ac:chgData name="Nick Pomeroy" userId="91454848-a191-4d33-b09c-9a87bc973966" providerId="ADAL" clId="{C301C338-1F90-C347-8164-26926583E864}" dt="2024-08-22T07:41:21.377" v="1109" actId="408"/>
          <ac:spMkLst>
            <pc:docMk/>
            <pc:sldMk cId="3979963532" sldId="894"/>
            <ac:spMk id="4" creationId="{C05A742D-EACE-D9AB-D759-2A19C8654081}"/>
          </ac:spMkLst>
        </pc:spChg>
        <pc:spChg chg="add del mod">
          <ac:chgData name="Nick Pomeroy" userId="91454848-a191-4d33-b09c-9a87bc973966" providerId="ADAL" clId="{C301C338-1F90-C347-8164-26926583E864}" dt="2024-08-22T07:39:14.724" v="1061" actId="478"/>
          <ac:spMkLst>
            <pc:docMk/>
            <pc:sldMk cId="3979963532" sldId="894"/>
            <ac:spMk id="5" creationId="{E9A9CA16-D9CD-73A7-A363-A5C0B8AC2BDF}"/>
          </ac:spMkLst>
        </pc:spChg>
        <pc:spChg chg="add del mod">
          <ac:chgData name="Nick Pomeroy" userId="91454848-a191-4d33-b09c-9a87bc973966" providerId="ADAL" clId="{C301C338-1F90-C347-8164-26926583E864}" dt="2024-08-22T07:40:14.452" v="1079" actId="478"/>
          <ac:spMkLst>
            <pc:docMk/>
            <pc:sldMk cId="3979963532" sldId="894"/>
            <ac:spMk id="6" creationId="{A6CC9F35-5D9D-3075-F36F-70BEDBB26A52}"/>
          </ac:spMkLst>
        </pc:spChg>
        <pc:spChg chg="add del mod">
          <ac:chgData name="Nick Pomeroy" userId="91454848-a191-4d33-b09c-9a87bc973966" providerId="ADAL" clId="{C301C338-1F90-C347-8164-26926583E864}" dt="2024-08-22T07:40:14.748" v="1080" actId="478"/>
          <ac:spMkLst>
            <pc:docMk/>
            <pc:sldMk cId="3979963532" sldId="894"/>
            <ac:spMk id="7" creationId="{F773BF62-F74A-F4C7-5C81-583DFDEB86B7}"/>
          </ac:spMkLst>
        </pc:spChg>
        <pc:spChg chg="add del mod">
          <ac:chgData name="Nick Pomeroy" userId="91454848-a191-4d33-b09c-9a87bc973966" providerId="ADAL" clId="{C301C338-1F90-C347-8164-26926583E864}" dt="2024-08-22T07:40:15.137" v="1081" actId="478"/>
          <ac:spMkLst>
            <pc:docMk/>
            <pc:sldMk cId="3979963532" sldId="894"/>
            <ac:spMk id="8" creationId="{C2BDE678-7BD2-6F69-32F0-0266965FFB16}"/>
          </ac:spMkLst>
        </pc:spChg>
        <pc:spChg chg="add del mod">
          <ac:chgData name="Nick Pomeroy" userId="91454848-a191-4d33-b09c-9a87bc973966" providerId="ADAL" clId="{C301C338-1F90-C347-8164-26926583E864}" dt="2024-08-22T07:40:15.408" v="1082" actId="478"/>
          <ac:spMkLst>
            <pc:docMk/>
            <pc:sldMk cId="3979963532" sldId="894"/>
            <ac:spMk id="9" creationId="{4B820A65-62F1-909B-D017-0C4F93220DDF}"/>
          </ac:spMkLst>
        </pc:spChg>
        <pc:spChg chg="add del mod">
          <ac:chgData name="Nick Pomeroy" userId="91454848-a191-4d33-b09c-9a87bc973966" providerId="ADAL" clId="{C301C338-1F90-C347-8164-26926583E864}" dt="2024-08-22T07:40:15.680" v="1083" actId="478"/>
          <ac:spMkLst>
            <pc:docMk/>
            <pc:sldMk cId="3979963532" sldId="894"/>
            <ac:spMk id="10" creationId="{AF623D2F-5290-D16A-833B-6BAE971236C8}"/>
          </ac:spMkLst>
        </pc:spChg>
        <pc:spChg chg="add mod">
          <ac:chgData name="Nick Pomeroy" userId="91454848-a191-4d33-b09c-9a87bc973966" providerId="ADAL" clId="{C301C338-1F90-C347-8164-26926583E864}" dt="2024-08-22T07:41:09.741" v="1107" actId="1076"/>
          <ac:spMkLst>
            <pc:docMk/>
            <pc:sldMk cId="3979963532" sldId="894"/>
            <ac:spMk id="11" creationId="{D789F876-2DFF-5EDC-B25F-A8C47B57A939}"/>
          </ac:spMkLst>
        </pc:spChg>
        <pc:spChg chg="add mod">
          <ac:chgData name="Nick Pomeroy" userId="91454848-a191-4d33-b09c-9a87bc973966" providerId="ADAL" clId="{C301C338-1F90-C347-8164-26926583E864}" dt="2024-08-22T07:41:09.741" v="1107" actId="1076"/>
          <ac:spMkLst>
            <pc:docMk/>
            <pc:sldMk cId="3979963532" sldId="894"/>
            <ac:spMk id="12" creationId="{5B752B66-35A1-AE0B-56EE-C9F9A7C62EF3}"/>
          </ac:spMkLst>
        </pc:spChg>
        <pc:spChg chg="add mod">
          <ac:chgData name="Nick Pomeroy" userId="91454848-a191-4d33-b09c-9a87bc973966" providerId="ADAL" clId="{C301C338-1F90-C347-8164-26926583E864}" dt="2024-08-22T07:41:21.377" v="1109" actId="408"/>
          <ac:spMkLst>
            <pc:docMk/>
            <pc:sldMk cId="3979963532" sldId="894"/>
            <ac:spMk id="13" creationId="{1A007A86-9F6B-91A8-92CE-3CDBB207596B}"/>
          </ac:spMkLst>
        </pc:spChg>
        <pc:spChg chg="add mod">
          <ac:chgData name="Nick Pomeroy" userId="91454848-a191-4d33-b09c-9a87bc973966" providerId="ADAL" clId="{C301C338-1F90-C347-8164-26926583E864}" dt="2024-08-22T07:41:25.140" v="1112" actId="1076"/>
          <ac:spMkLst>
            <pc:docMk/>
            <pc:sldMk cId="3979963532" sldId="894"/>
            <ac:spMk id="14" creationId="{1120661F-9043-9992-678D-43656747A79E}"/>
          </ac:spMkLst>
        </pc:spChg>
        <pc:spChg chg="add mod">
          <ac:chgData name="Nick Pomeroy" userId="91454848-a191-4d33-b09c-9a87bc973966" providerId="ADAL" clId="{C301C338-1F90-C347-8164-26926583E864}" dt="2024-08-22T07:41:25.140" v="1112" actId="1076"/>
          <ac:spMkLst>
            <pc:docMk/>
            <pc:sldMk cId="3979963532" sldId="894"/>
            <ac:spMk id="15" creationId="{D7B6A03E-E4FF-B89D-3223-CDD4164FCE37}"/>
          </ac:spMkLst>
        </pc:spChg>
        <pc:spChg chg="add mod">
          <ac:chgData name="Nick Pomeroy" userId="91454848-a191-4d33-b09c-9a87bc973966" providerId="ADAL" clId="{C301C338-1F90-C347-8164-26926583E864}" dt="2024-08-22T07:41:21.377" v="1109" actId="408"/>
          <ac:spMkLst>
            <pc:docMk/>
            <pc:sldMk cId="3979963532" sldId="894"/>
            <ac:spMk id="16" creationId="{D159ED6F-67D9-EB54-197C-374C438EAEAF}"/>
          </ac:spMkLst>
        </pc:spChg>
        <pc:spChg chg="add mod">
          <ac:chgData name="Nick Pomeroy" userId="91454848-a191-4d33-b09c-9a87bc973966" providerId="ADAL" clId="{C301C338-1F90-C347-8164-26926583E864}" dt="2024-08-22T07:41:27.478" v="1113" actId="1076"/>
          <ac:spMkLst>
            <pc:docMk/>
            <pc:sldMk cId="3979963532" sldId="894"/>
            <ac:spMk id="17" creationId="{B8A6635D-413A-288F-B289-0DC0C9642331}"/>
          </ac:spMkLst>
        </pc:spChg>
        <pc:spChg chg="add mod">
          <ac:chgData name="Nick Pomeroy" userId="91454848-a191-4d33-b09c-9a87bc973966" providerId="ADAL" clId="{C301C338-1F90-C347-8164-26926583E864}" dt="2024-08-22T07:41:27.478" v="1113" actId="1076"/>
          <ac:spMkLst>
            <pc:docMk/>
            <pc:sldMk cId="3979963532" sldId="894"/>
            <ac:spMk id="18" creationId="{2DAC6998-A292-BC54-DE7B-EB8F5DB03E46}"/>
          </ac:spMkLst>
        </pc:spChg>
        <pc:spChg chg="add mod">
          <ac:chgData name="Nick Pomeroy" userId="91454848-a191-4d33-b09c-9a87bc973966" providerId="ADAL" clId="{C301C338-1F90-C347-8164-26926583E864}" dt="2024-08-22T07:41:21.377" v="1109" actId="408"/>
          <ac:spMkLst>
            <pc:docMk/>
            <pc:sldMk cId="3979963532" sldId="894"/>
            <ac:spMk id="19" creationId="{507AF7CF-15C5-7ABE-C90A-4B982CA907A0}"/>
          </ac:spMkLst>
        </pc:spChg>
        <pc:spChg chg="add mod">
          <ac:chgData name="Nick Pomeroy" userId="91454848-a191-4d33-b09c-9a87bc973966" providerId="ADAL" clId="{C301C338-1F90-C347-8164-26926583E864}" dt="2024-08-22T07:41:34.995" v="1116" actId="1076"/>
          <ac:spMkLst>
            <pc:docMk/>
            <pc:sldMk cId="3979963532" sldId="894"/>
            <ac:spMk id="20" creationId="{AA2F6009-6707-822E-5A5A-46B76989A118}"/>
          </ac:spMkLst>
        </pc:spChg>
        <pc:spChg chg="add mod">
          <ac:chgData name="Nick Pomeroy" userId="91454848-a191-4d33-b09c-9a87bc973966" providerId="ADAL" clId="{C301C338-1F90-C347-8164-26926583E864}" dt="2024-08-22T07:41:34.995" v="1116" actId="1076"/>
          <ac:spMkLst>
            <pc:docMk/>
            <pc:sldMk cId="3979963532" sldId="894"/>
            <ac:spMk id="21" creationId="{7594FFD4-F66E-7F66-0ED4-8250E19E2A3D}"/>
          </ac:spMkLst>
        </pc:spChg>
        <pc:spChg chg="add mod">
          <ac:chgData name="Nick Pomeroy" userId="91454848-a191-4d33-b09c-9a87bc973966" providerId="ADAL" clId="{C301C338-1F90-C347-8164-26926583E864}" dt="2024-08-22T07:41:21.377" v="1109" actId="408"/>
          <ac:spMkLst>
            <pc:docMk/>
            <pc:sldMk cId="3979963532" sldId="894"/>
            <ac:spMk id="22" creationId="{C75A7A8D-556F-ECA0-E488-7A41E827DDD3}"/>
          </ac:spMkLst>
        </pc:spChg>
        <pc:spChg chg="add mod">
          <ac:chgData name="Nick Pomeroy" userId="91454848-a191-4d33-b09c-9a87bc973966" providerId="ADAL" clId="{C301C338-1F90-C347-8164-26926583E864}" dt="2024-08-22T07:41:32.914" v="1115" actId="1076"/>
          <ac:spMkLst>
            <pc:docMk/>
            <pc:sldMk cId="3979963532" sldId="894"/>
            <ac:spMk id="23" creationId="{6E8A3D4A-D114-4063-E60D-9791110B9881}"/>
          </ac:spMkLst>
        </pc:spChg>
        <pc:spChg chg="add del mod">
          <ac:chgData name="Nick Pomeroy" userId="91454848-a191-4d33-b09c-9a87bc973966" providerId="ADAL" clId="{C301C338-1F90-C347-8164-26926583E864}" dt="2024-08-22T07:41:40.398" v="1117" actId="478"/>
          <ac:spMkLst>
            <pc:docMk/>
            <pc:sldMk cId="3979963532" sldId="894"/>
            <ac:spMk id="24" creationId="{5A586241-3461-8095-8A58-193FDE617BF1}"/>
          </ac:spMkLst>
        </pc:spChg>
        <pc:spChg chg="add mod">
          <ac:chgData name="Nick Pomeroy" userId="91454848-a191-4d33-b09c-9a87bc973966" providerId="ADAL" clId="{C301C338-1F90-C347-8164-26926583E864}" dt="2024-08-22T07:41:21.377" v="1109" actId="408"/>
          <ac:spMkLst>
            <pc:docMk/>
            <pc:sldMk cId="3979963532" sldId="894"/>
            <ac:spMk id="25" creationId="{69621E79-FD08-0677-46DA-2D8155F1E603}"/>
          </ac:spMkLst>
        </pc:spChg>
        <pc:spChg chg="add mod">
          <ac:chgData name="Nick Pomeroy" userId="91454848-a191-4d33-b09c-9a87bc973966" providerId="ADAL" clId="{C301C338-1F90-C347-8164-26926583E864}" dt="2024-08-22T07:41:13.805" v="1108" actId="1076"/>
          <ac:spMkLst>
            <pc:docMk/>
            <pc:sldMk cId="3979963532" sldId="894"/>
            <ac:spMk id="26" creationId="{06FA3C31-763C-C197-486F-6B6505CBA0F3}"/>
          </ac:spMkLst>
        </pc:spChg>
        <pc:spChg chg="add del mod">
          <ac:chgData name="Nick Pomeroy" userId="91454848-a191-4d33-b09c-9a87bc973966" providerId="ADAL" clId="{C301C338-1F90-C347-8164-26926583E864}" dt="2024-08-22T07:41:40.731" v="1118" actId="478"/>
          <ac:spMkLst>
            <pc:docMk/>
            <pc:sldMk cId="3979963532" sldId="894"/>
            <ac:spMk id="27" creationId="{E6E8E3B1-0DF0-A354-342A-29C6A50CA8F4}"/>
          </ac:spMkLst>
        </pc:spChg>
        <pc:spChg chg="add del mod">
          <ac:chgData name="Nick Pomeroy" userId="91454848-a191-4d33-b09c-9a87bc973966" providerId="ADAL" clId="{C301C338-1F90-C347-8164-26926583E864}" dt="2024-08-22T07:44:40.643" v="1135"/>
          <ac:spMkLst>
            <pc:docMk/>
            <pc:sldMk cId="3979963532" sldId="894"/>
            <ac:spMk id="31" creationId="{83898130-2864-3995-0ECB-63F59FE9C18E}"/>
          </ac:spMkLst>
        </pc:spChg>
        <pc:spChg chg="add mod">
          <ac:chgData name="Nick Pomeroy" userId="91454848-a191-4d33-b09c-9a87bc973966" providerId="ADAL" clId="{C301C338-1F90-C347-8164-26926583E864}" dt="2024-08-22T07:53:01.964" v="2649" actId="1036"/>
          <ac:spMkLst>
            <pc:docMk/>
            <pc:sldMk cId="3979963532" sldId="894"/>
            <ac:spMk id="46" creationId="{666879D9-4B39-1FA8-DC20-C5212173CB46}"/>
          </ac:spMkLst>
        </pc:spChg>
        <pc:spChg chg="add mod">
          <ac:chgData name="Nick Pomeroy" userId="91454848-a191-4d33-b09c-9a87bc973966" providerId="ADAL" clId="{C301C338-1F90-C347-8164-26926583E864}" dt="2024-08-22T07:46:52.603" v="1181"/>
          <ac:spMkLst>
            <pc:docMk/>
            <pc:sldMk cId="3979963532" sldId="894"/>
            <ac:spMk id="47" creationId="{0C809D7C-94FC-990A-4D64-01A2B490ED58}"/>
          </ac:spMkLst>
        </pc:spChg>
        <pc:spChg chg="add mod">
          <ac:chgData name="Nick Pomeroy" userId="91454848-a191-4d33-b09c-9a87bc973966" providerId="ADAL" clId="{C301C338-1F90-C347-8164-26926583E864}" dt="2024-08-22T07:47:20.360" v="1246"/>
          <ac:spMkLst>
            <pc:docMk/>
            <pc:sldMk cId="3979963532" sldId="894"/>
            <ac:spMk id="48" creationId="{EACE9364-095F-4CCD-DBFA-82E5855AA553}"/>
          </ac:spMkLst>
        </pc:spChg>
        <pc:spChg chg="add mod">
          <ac:chgData name="Nick Pomeroy" userId="91454848-a191-4d33-b09c-9a87bc973966" providerId="ADAL" clId="{C301C338-1F90-C347-8164-26926583E864}" dt="2024-08-22T07:53:01.964" v="2649" actId="1036"/>
          <ac:spMkLst>
            <pc:docMk/>
            <pc:sldMk cId="3979963532" sldId="894"/>
            <ac:spMk id="49" creationId="{A4F1054C-FF1F-E90B-AF4F-F9D198BC54EB}"/>
          </ac:spMkLst>
        </pc:spChg>
        <pc:spChg chg="add mod">
          <ac:chgData name="Nick Pomeroy" userId="91454848-a191-4d33-b09c-9a87bc973966" providerId="ADAL" clId="{C301C338-1F90-C347-8164-26926583E864}" dt="2024-08-22T07:53:01.964" v="2649" actId="1036"/>
          <ac:spMkLst>
            <pc:docMk/>
            <pc:sldMk cId="3979963532" sldId="894"/>
            <ac:spMk id="50" creationId="{EA735E2B-55A2-01BA-1CB3-190A0091BCDE}"/>
          </ac:spMkLst>
        </pc:spChg>
        <pc:spChg chg="add mod">
          <ac:chgData name="Nick Pomeroy" userId="91454848-a191-4d33-b09c-9a87bc973966" providerId="ADAL" clId="{C301C338-1F90-C347-8164-26926583E864}" dt="2024-08-22T07:53:01.964" v="2649" actId="1036"/>
          <ac:spMkLst>
            <pc:docMk/>
            <pc:sldMk cId="3979963532" sldId="894"/>
            <ac:spMk id="51" creationId="{55E94692-BBE7-24C4-18CD-547AA3D7C95A}"/>
          </ac:spMkLst>
        </pc:spChg>
        <pc:spChg chg="add mod">
          <ac:chgData name="Nick Pomeroy" userId="91454848-a191-4d33-b09c-9a87bc973966" providerId="ADAL" clId="{C301C338-1F90-C347-8164-26926583E864}" dt="2024-08-22T07:53:01.964" v="2649" actId="1036"/>
          <ac:spMkLst>
            <pc:docMk/>
            <pc:sldMk cId="3979963532" sldId="894"/>
            <ac:spMk id="52" creationId="{4BB16519-C119-AA74-D8D1-3B1D453F9E37}"/>
          </ac:spMkLst>
        </pc:spChg>
        <pc:spChg chg="add mod">
          <ac:chgData name="Nick Pomeroy" userId="91454848-a191-4d33-b09c-9a87bc973966" providerId="ADAL" clId="{C301C338-1F90-C347-8164-26926583E864}" dt="2024-08-22T07:53:01.964" v="2649" actId="1036"/>
          <ac:spMkLst>
            <pc:docMk/>
            <pc:sldMk cId="3979963532" sldId="894"/>
            <ac:spMk id="53" creationId="{1AB4EE8F-19B9-10A0-EAB9-D7F4659F30F7}"/>
          </ac:spMkLst>
        </pc:spChg>
        <pc:spChg chg="add mod">
          <ac:chgData name="Nick Pomeroy" userId="91454848-a191-4d33-b09c-9a87bc973966" providerId="ADAL" clId="{C301C338-1F90-C347-8164-26926583E864}" dt="2024-08-22T07:53:01.964" v="2649" actId="1036"/>
          <ac:spMkLst>
            <pc:docMk/>
            <pc:sldMk cId="3979963532" sldId="894"/>
            <ac:spMk id="54" creationId="{6EB85859-435F-864E-DB08-CED1360233E8}"/>
          </ac:spMkLst>
        </pc:spChg>
        <pc:spChg chg="add mod">
          <ac:chgData name="Nick Pomeroy" userId="91454848-a191-4d33-b09c-9a87bc973966" providerId="ADAL" clId="{C301C338-1F90-C347-8164-26926583E864}" dt="2024-08-22T07:53:01.964" v="2649" actId="1036"/>
          <ac:spMkLst>
            <pc:docMk/>
            <pc:sldMk cId="3979963532" sldId="894"/>
            <ac:spMk id="55" creationId="{85A496E8-E89B-A0B7-8DC2-6F775FAD7D06}"/>
          </ac:spMkLst>
        </pc:spChg>
        <pc:spChg chg="add mod">
          <ac:chgData name="Nick Pomeroy" userId="91454848-a191-4d33-b09c-9a87bc973966" providerId="ADAL" clId="{C301C338-1F90-C347-8164-26926583E864}" dt="2024-08-22T07:53:01.964" v="2649" actId="1036"/>
          <ac:spMkLst>
            <pc:docMk/>
            <pc:sldMk cId="3979963532" sldId="894"/>
            <ac:spMk id="56" creationId="{212458F4-021B-1BFE-E18F-EBDF5294ADBA}"/>
          </ac:spMkLst>
        </pc:spChg>
        <pc:spChg chg="add mod">
          <ac:chgData name="Nick Pomeroy" userId="91454848-a191-4d33-b09c-9a87bc973966" providerId="ADAL" clId="{C301C338-1F90-C347-8164-26926583E864}" dt="2024-08-22T07:53:01.964" v="2649" actId="1036"/>
          <ac:spMkLst>
            <pc:docMk/>
            <pc:sldMk cId="3979963532" sldId="894"/>
            <ac:spMk id="57" creationId="{9813FF5F-CCB5-696D-66A6-A90467C9F9CB}"/>
          </ac:spMkLst>
        </pc:spChg>
        <pc:spChg chg="add mod">
          <ac:chgData name="Nick Pomeroy" userId="91454848-a191-4d33-b09c-9a87bc973966" providerId="ADAL" clId="{C301C338-1F90-C347-8164-26926583E864}" dt="2024-08-22T07:53:01.964" v="2649" actId="1036"/>
          <ac:spMkLst>
            <pc:docMk/>
            <pc:sldMk cId="3979963532" sldId="894"/>
            <ac:spMk id="58" creationId="{CAAF1DE5-1BB4-877F-416C-4BD7A4028AB3}"/>
          </ac:spMkLst>
        </pc:spChg>
        <pc:spChg chg="add mod">
          <ac:chgData name="Nick Pomeroy" userId="91454848-a191-4d33-b09c-9a87bc973966" providerId="ADAL" clId="{C301C338-1F90-C347-8164-26926583E864}" dt="2024-08-22T07:53:01.964" v="2649" actId="1036"/>
          <ac:spMkLst>
            <pc:docMk/>
            <pc:sldMk cId="3979963532" sldId="894"/>
            <ac:spMk id="59" creationId="{BC5EB39C-A415-68BB-10CB-B4C294355B1B}"/>
          </ac:spMkLst>
        </pc:spChg>
        <pc:spChg chg="add mod">
          <ac:chgData name="Nick Pomeroy" userId="91454848-a191-4d33-b09c-9a87bc973966" providerId="ADAL" clId="{C301C338-1F90-C347-8164-26926583E864}" dt="2024-08-22T07:53:01.964" v="2649" actId="1036"/>
          <ac:spMkLst>
            <pc:docMk/>
            <pc:sldMk cId="3979963532" sldId="894"/>
            <ac:spMk id="60" creationId="{39A3DA50-4536-6F90-AA62-199F2383C871}"/>
          </ac:spMkLst>
        </pc:spChg>
        <pc:spChg chg="add mod">
          <ac:chgData name="Nick Pomeroy" userId="91454848-a191-4d33-b09c-9a87bc973966" providerId="ADAL" clId="{C301C338-1F90-C347-8164-26926583E864}" dt="2024-08-22T07:53:01.964" v="2649" actId="1036"/>
          <ac:spMkLst>
            <pc:docMk/>
            <pc:sldMk cId="3979963532" sldId="894"/>
            <ac:spMk id="61" creationId="{630C13EE-2C69-D9A8-5AAE-9EC978FA647A}"/>
          </ac:spMkLst>
        </pc:spChg>
        <pc:spChg chg="add mod">
          <ac:chgData name="Nick Pomeroy" userId="91454848-a191-4d33-b09c-9a87bc973966" providerId="ADAL" clId="{C301C338-1F90-C347-8164-26926583E864}" dt="2024-08-22T07:53:01.964" v="2649" actId="1036"/>
          <ac:spMkLst>
            <pc:docMk/>
            <pc:sldMk cId="3979963532" sldId="894"/>
            <ac:spMk id="62" creationId="{C9121E7C-E9D4-013C-C750-9D760E625965}"/>
          </ac:spMkLst>
        </pc:spChg>
        <pc:spChg chg="add mod">
          <ac:chgData name="Nick Pomeroy" userId="91454848-a191-4d33-b09c-9a87bc973966" providerId="ADAL" clId="{C301C338-1F90-C347-8164-26926583E864}" dt="2024-08-22T07:53:01.964" v="2649" actId="1036"/>
          <ac:spMkLst>
            <pc:docMk/>
            <pc:sldMk cId="3979963532" sldId="894"/>
            <ac:spMk id="63" creationId="{A40B0EC9-3C52-9DA1-E2FE-4C1918E55EC3}"/>
          </ac:spMkLst>
        </pc:spChg>
        <pc:grpChg chg="add del mod">
          <ac:chgData name="Nick Pomeroy" userId="91454848-a191-4d33-b09c-9a87bc973966" providerId="ADAL" clId="{C301C338-1F90-C347-8164-26926583E864}" dt="2024-08-22T07:45:02.571" v="1142" actId="165"/>
          <ac:grpSpMkLst>
            <pc:docMk/>
            <pc:sldMk cId="3979963532" sldId="894"/>
            <ac:grpSpMk id="45" creationId="{0AE4A48F-9AF2-C27D-B17A-AC44B6E216DF}"/>
          </ac:grpSpMkLst>
        </pc:grpChg>
        <pc:picChg chg="add mod topLvl">
          <ac:chgData name="Nick Pomeroy" userId="91454848-a191-4d33-b09c-9a87bc973966" providerId="ADAL" clId="{C301C338-1F90-C347-8164-26926583E864}" dt="2024-08-22T07:45:21.285" v="1144" actId="1076"/>
          <ac:picMkLst>
            <pc:docMk/>
            <pc:sldMk cId="3979963532" sldId="894"/>
            <ac:picMk id="28" creationId="{B8263AB4-57C5-7B8E-5748-47D786CEF68A}"/>
          </ac:picMkLst>
        </pc:picChg>
        <pc:picChg chg="add mod topLvl">
          <ac:chgData name="Nick Pomeroy" userId="91454848-a191-4d33-b09c-9a87bc973966" providerId="ADAL" clId="{C301C338-1F90-C347-8164-26926583E864}" dt="2024-08-22T07:46:21.737" v="1159" actId="1076"/>
          <ac:picMkLst>
            <pc:docMk/>
            <pc:sldMk cId="3979963532" sldId="894"/>
            <ac:picMk id="29" creationId="{4DA1A663-FCAF-1603-4C83-0F0FDEF5FF15}"/>
          </ac:picMkLst>
        </pc:picChg>
        <pc:picChg chg="add mod topLvl">
          <ac:chgData name="Nick Pomeroy" userId="91454848-a191-4d33-b09c-9a87bc973966" providerId="ADAL" clId="{C301C338-1F90-C347-8164-26926583E864}" dt="2024-08-22T07:46:23.850" v="1160" actId="1076"/>
          <ac:picMkLst>
            <pc:docMk/>
            <pc:sldMk cId="3979963532" sldId="894"/>
            <ac:picMk id="30" creationId="{78B400AE-347F-058F-F18B-ABFC64BBF80F}"/>
          </ac:picMkLst>
        </pc:picChg>
        <pc:picChg chg="add mod topLvl">
          <ac:chgData name="Nick Pomeroy" userId="91454848-a191-4d33-b09c-9a87bc973966" providerId="ADAL" clId="{C301C338-1F90-C347-8164-26926583E864}" dt="2024-08-22T07:46:12.499" v="1157" actId="1076"/>
          <ac:picMkLst>
            <pc:docMk/>
            <pc:sldMk cId="3979963532" sldId="894"/>
            <ac:picMk id="32" creationId="{578B104B-E04F-0288-424E-BED581283347}"/>
          </ac:picMkLst>
        </pc:picChg>
        <pc:picChg chg="add mod topLvl">
          <ac:chgData name="Nick Pomeroy" userId="91454848-a191-4d33-b09c-9a87bc973966" providerId="ADAL" clId="{C301C338-1F90-C347-8164-26926583E864}" dt="2024-08-22T07:46:08.775" v="1156" actId="1076"/>
          <ac:picMkLst>
            <pc:docMk/>
            <pc:sldMk cId="3979963532" sldId="894"/>
            <ac:picMk id="33" creationId="{401EF3BA-B0CE-D8E1-C609-F7362E210151}"/>
          </ac:picMkLst>
        </pc:picChg>
        <pc:picChg chg="add mod topLvl">
          <ac:chgData name="Nick Pomeroy" userId="91454848-a191-4d33-b09c-9a87bc973966" providerId="ADAL" clId="{C301C338-1F90-C347-8164-26926583E864}" dt="2024-08-22T07:46:03.796" v="1155" actId="1076"/>
          <ac:picMkLst>
            <pc:docMk/>
            <pc:sldMk cId="3979963532" sldId="894"/>
            <ac:picMk id="34" creationId="{7779B81E-3730-433E-A763-7B9055E7FCE2}"/>
          </ac:picMkLst>
        </pc:picChg>
        <pc:picChg chg="add mod topLvl">
          <ac:chgData name="Nick Pomeroy" userId="91454848-a191-4d33-b09c-9a87bc973966" providerId="ADAL" clId="{C301C338-1F90-C347-8164-26926583E864}" dt="2024-08-22T07:45:58.205" v="1154" actId="1076"/>
          <ac:picMkLst>
            <pc:docMk/>
            <pc:sldMk cId="3979963532" sldId="894"/>
            <ac:picMk id="35" creationId="{8A8CC22C-C010-B2CF-5EEC-2983BDF6C4DC}"/>
          </ac:picMkLst>
        </pc:picChg>
        <pc:picChg chg="add mod topLvl">
          <ac:chgData name="Nick Pomeroy" userId="91454848-a191-4d33-b09c-9a87bc973966" providerId="ADAL" clId="{C301C338-1F90-C347-8164-26926583E864}" dt="2024-08-22T07:45:55.120" v="1153" actId="1076"/>
          <ac:picMkLst>
            <pc:docMk/>
            <pc:sldMk cId="3979963532" sldId="894"/>
            <ac:picMk id="36" creationId="{A8B25611-91AA-C43E-7340-8BD47C89C3B4}"/>
          </ac:picMkLst>
        </pc:picChg>
        <pc:picChg chg="add mod topLvl">
          <ac:chgData name="Nick Pomeroy" userId="91454848-a191-4d33-b09c-9a87bc973966" providerId="ADAL" clId="{C301C338-1F90-C347-8164-26926583E864}" dt="2024-08-22T07:45:51.706" v="1152" actId="1076"/>
          <ac:picMkLst>
            <pc:docMk/>
            <pc:sldMk cId="3979963532" sldId="894"/>
            <ac:picMk id="37" creationId="{DA4986C1-C21A-65A7-0F6A-80E382442697}"/>
          </ac:picMkLst>
        </pc:picChg>
        <pc:picChg chg="add mod topLvl">
          <ac:chgData name="Nick Pomeroy" userId="91454848-a191-4d33-b09c-9a87bc973966" providerId="ADAL" clId="{C301C338-1F90-C347-8164-26926583E864}" dt="2024-08-22T07:45:47.684" v="1151" actId="1076"/>
          <ac:picMkLst>
            <pc:docMk/>
            <pc:sldMk cId="3979963532" sldId="894"/>
            <ac:picMk id="38" creationId="{B80E1662-9E94-C2B0-186D-0EFA3280A7DC}"/>
          </ac:picMkLst>
        </pc:picChg>
        <pc:picChg chg="add mod topLvl">
          <ac:chgData name="Nick Pomeroy" userId="91454848-a191-4d33-b09c-9a87bc973966" providerId="ADAL" clId="{C301C338-1F90-C347-8164-26926583E864}" dt="2024-08-22T07:45:42.746" v="1150" actId="1076"/>
          <ac:picMkLst>
            <pc:docMk/>
            <pc:sldMk cId="3979963532" sldId="894"/>
            <ac:picMk id="39" creationId="{73FCEE99-F3D0-8B01-DA03-3D20DD4A5252}"/>
          </ac:picMkLst>
        </pc:picChg>
        <pc:picChg chg="add mod topLvl">
          <ac:chgData name="Nick Pomeroy" userId="91454848-a191-4d33-b09c-9a87bc973966" providerId="ADAL" clId="{C301C338-1F90-C347-8164-26926583E864}" dt="2024-08-22T07:45:38.705" v="1149" actId="1076"/>
          <ac:picMkLst>
            <pc:docMk/>
            <pc:sldMk cId="3979963532" sldId="894"/>
            <ac:picMk id="40" creationId="{1B66F026-FF3A-E640-B674-CE9AD724166E}"/>
          </ac:picMkLst>
        </pc:picChg>
        <pc:picChg chg="add mod topLvl">
          <ac:chgData name="Nick Pomeroy" userId="91454848-a191-4d33-b09c-9a87bc973966" providerId="ADAL" clId="{C301C338-1F90-C347-8164-26926583E864}" dt="2024-08-22T07:45:34.541" v="1148" actId="1076"/>
          <ac:picMkLst>
            <pc:docMk/>
            <pc:sldMk cId="3979963532" sldId="894"/>
            <ac:picMk id="41" creationId="{F6D0FDFB-DA3A-8F01-0214-313F8B19F08F}"/>
          </ac:picMkLst>
        </pc:picChg>
        <pc:picChg chg="add mod topLvl">
          <ac:chgData name="Nick Pomeroy" userId="91454848-a191-4d33-b09c-9a87bc973966" providerId="ADAL" clId="{C301C338-1F90-C347-8164-26926583E864}" dt="2024-08-22T07:45:30.484" v="1147" actId="1076"/>
          <ac:picMkLst>
            <pc:docMk/>
            <pc:sldMk cId="3979963532" sldId="894"/>
            <ac:picMk id="42" creationId="{6C360CD2-DC89-3A54-0020-BC2D675B30FC}"/>
          </ac:picMkLst>
        </pc:picChg>
        <pc:picChg chg="add mod topLvl">
          <ac:chgData name="Nick Pomeroy" userId="91454848-a191-4d33-b09c-9a87bc973966" providerId="ADAL" clId="{C301C338-1F90-C347-8164-26926583E864}" dt="2024-08-22T07:45:27.187" v="1146" actId="1076"/>
          <ac:picMkLst>
            <pc:docMk/>
            <pc:sldMk cId="3979963532" sldId="894"/>
            <ac:picMk id="43" creationId="{0921BE9B-863C-05B6-167B-F388E0136125}"/>
          </ac:picMkLst>
        </pc:picChg>
        <pc:picChg chg="add mod topLvl">
          <ac:chgData name="Nick Pomeroy" userId="91454848-a191-4d33-b09c-9a87bc973966" providerId="ADAL" clId="{C301C338-1F90-C347-8164-26926583E864}" dt="2024-08-22T07:45:23.744" v="1145" actId="1076"/>
          <ac:picMkLst>
            <pc:docMk/>
            <pc:sldMk cId="3979963532" sldId="894"/>
            <ac:picMk id="44" creationId="{06C99E26-E166-C58D-1E54-DBCB7805A095}"/>
          </ac:picMkLst>
        </pc:picChg>
      </pc:sldChg>
      <pc:sldMasterChg chg="modSldLayout">
        <pc:chgData name="Nick Pomeroy" userId="91454848-a191-4d33-b09c-9a87bc973966" providerId="ADAL" clId="{C301C338-1F90-C347-8164-26926583E864}" dt="2024-08-14T07:04:03.310" v="32" actId="14826"/>
        <pc:sldMasterMkLst>
          <pc:docMk/>
          <pc:sldMasterMk cId="1509295205" sldId="2147483648"/>
        </pc:sldMasterMkLst>
        <pc:sldLayoutChg chg="modSp mod">
          <pc:chgData name="Nick Pomeroy" userId="91454848-a191-4d33-b09c-9a87bc973966" providerId="ADAL" clId="{C301C338-1F90-C347-8164-26926583E864}" dt="2024-08-14T07:04:03.310" v="32" actId="14826"/>
          <pc:sldLayoutMkLst>
            <pc:docMk/>
            <pc:sldMasterMk cId="1509295205" sldId="2147483648"/>
            <pc:sldLayoutMk cId="4290351714" sldId="2147483666"/>
          </pc:sldLayoutMkLst>
          <pc:spChg chg="mod">
            <ac:chgData name="Nick Pomeroy" userId="91454848-a191-4d33-b09c-9a87bc973966" providerId="ADAL" clId="{C301C338-1F90-C347-8164-26926583E864}" dt="2024-08-14T07:03:07.326" v="9" actId="1076"/>
            <ac:spMkLst>
              <pc:docMk/>
              <pc:sldMasterMk cId="1509295205" sldId="2147483648"/>
              <pc:sldLayoutMk cId="4290351714" sldId="2147483666"/>
              <ac:spMk id="2" creationId="{198EB6D2-D573-8FBA-F653-1E79B8F4AC77}"/>
            </ac:spMkLst>
          </pc:spChg>
          <pc:spChg chg="mod">
            <ac:chgData name="Nick Pomeroy" userId="91454848-a191-4d33-b09c-9a87bc973966" providerId="ADAL" clId="{C301C338-1F90-C347-8164-26926583E864}" dt="2024-08-14T07:03:07.326" v="9" actId="1076"/>
            <ac:spMkLst>
              <pc:docMk/>
              <pc:sldMasterMk cId="1509295205" sldId="2147483648"/>
              <pc:sldLayoutMk cId="4290351714" sldId="2147483666"/>
              <ac:spMk id="3" creationId="{C38D1FF5-264F-5568-1928-693D2B75965E}"/>
            </ac:spMkLst>
          </pc:spChg>
          <pc:spChg chg="mod">
            <ac:chgData name="Nick Pomeroy" userId="91454848-a191-4d33-b09c-9a87bc973966" providerId="ADAL" clId="{C301C338-1F90-C347-8164-26926583E864}" dt="2024-08-14T07:03:20.773" v="18" actId="1076"/>
            <ac:spMkLst>
              <pc:docMk/>
              <pc:sldMasterMk cId="1509295205" sldId="2147483648"/>
              <pc:sldLayoutMk cId="4290351714" sldId="2147483666"/>
              <ac:spMk id="6" creationId="{D991714B-9C6B-5326-A786-D8191E4FFE55}"/>
            </ac:spMkLst>
          </pc:spChg>
          <pc:picChg chg="mod">
            <ac:chgData name="Nick Pomeroy" userId="91454848-a191-4d33-b09c-9a87bc973966" providerId="ADAL" clId="{C301C338-1F90-C347-8164-26926583E864}" dt="2024-08-14T07:04:03.310" v="32" actId="14826"/>
            <ac:picMkLst>
              <pc:docMk/>
              <pc:sldMasterMk cId="1509295205" sldId="2147483648"/>
              <pc:sldLayoutMk cId="4290351714" sldId="2147483666"/>
              <ac:picMk id="10" creationId="{2616C1EE-274F-C308-8FC6-2F5A9C1658D0}"/>
            </ac:picMkLst>
          </pc:picChg>
        </pc:sldLayoutChg>
      </pc:sldMasterChg>
    </pc:docChg>
  </pc:docChgLst>
  <pc:docChgLst>
    <pc:chgData name="Nick Pomeroy" userId="S::nick.pomeroy@vtn.live::91454848-a191-4d33-b09c-9a87bc973966" providerId="AD" clId="Web-{16B08A20-1BD8-69AD-E197-68017220838A}"/>
    <pc:docChg chg="addSld delSld modSld sldOrd">
      <pc:chgData name="Nick Pomeroy" userId="S::nick.pomeroy@vtn.live::91454848-a191-4d33-b09c-9a87bc973966" providerId="AD" clId="Web-{16B08A20-1BD8-69AD-E197-68017220838A}" dt="2024-08-07T09:05:15.818" v="61" actId="20577"/>
      <pc:docMkLst>
        <pc:docMk/>
      </pc:docMkLst>
      <pc:sldChg chg="ord">
        <pc:chgData name="Nick Pomeroy" userId="S::nick.pomeroy@vtn.live::91454848-a191-4d33-b09c-9a87bc973966" providerId="AD" clId="Web-{16B08A20-1BD8-69AD-E197-68017220838A}" dt="2024-08-07T09:04:06.316" v="49"/>
        <pc:sldMkLst>
          <pc:docMk/>
          <pc:sldMk cId="2489098503" sldId="712"/>
        </pc:sldMkLst>
      </pc:sldChg>
      <pc:sldChg chg="del">
        <pc:chgData name="Nick Pomeroy" userId="S::nick.pomeroy@vtn.live::91454848-a191-4d33-b09c-9a87bc973966" providerId="AD" clId="Web-{16B08A20-1BD8-69AD-E197-68017220838A}" dt="2024-08-07T09:01:58.203" v="0"/>
        <pc:sldMkLst>
          <pc:docMk/>
          <pc:sldMk cId="3990192147" sldId="818"/>
        </pc:sldMkLst>
      </pc:sldChg>
      <pc:sldChg chg="addSp delSp modSp">
        <pc:chgData name="Nick Pomeroy" userId="S::nick.pomeroy@vtn.live::91454848-a191-4d33-b09c-9a87bc973966" providerId="AD" clId="Web-{16B08A20-1BD8-69AD-E197-68017220838A}" dt="2024-08-07T09:02:19.391" v="15" actId="1076"/>
        <pc:sldMkLst>
          <pc:docMk/>
          <pc:sldMk cId="2313511996" sldId="819"/>
        </pc:sldMkLst>
        <pc:spChg chg="mod">
          <ac:chgData name="Nick Pomeroy" userId="S::nick.pomeroy@vtn.live::91454848-a191-4d33-b09c-9a87bc973966" providerId="AD" clId="Web-{16B08A20-1BD8-69AD-E197-68017220838A}" dt="2024-08-07T09:02:19.391" v="15" actId="1076"/>
          <ac:spMkLst>
            <pc:docMk/>
            <pc:sldMk cId="2313511996" sldId="819"/>
            <ac:spMk id="2" creationId="{257A233C-8C0C-C9AD-FBBE-B644DB7CF539}"/>
          </ac:spMkLst>
        </pc:spChg>
        <pc:spChg chg="del">
          <ac:chgData name="Nick Pomeroy" userId="S::nick.pomeroy@vtn.live::91454848-a191-4d33-b09c-9a87bc973966" providerId="AD" clId="Web-{16B08A20-1BD8-69AD-E197-68017220838A}" dt="2024-08-07T09:02:11.954" v="13"/>
          <ac:spMkLst>
            <pc:docMk/>
            <pc:sldMk cId="2313511996" sldId="819"/>
            <ac:spMk id="3" creationId="{4FB70E00-FCA8-D844-35D9-B1C9B434B3F6}"/>
          </ac:spMkLst>
        </pc:spChg>
        <pc:spChg chg="add del mod">
          <ac:chgData name="Nick Pomeroy" userId="S::nick.pomeroy@vtn.live::91454848-a191-4d33-b09c-9a87bc973966" providerId="AD" clId="Web-{16B08A20-1BD8-69AD-E197-68017220838A}" dt="2024-08-07T09:02:17.126" v="14"/>
          <ac:spMkLst>
            <pc:docMk/>
            <pc:sldMk cId="2313511996" sldId="819"/>
            <ac:spMk id="5" creationId="{AEDA923D-33CC-D7F0-9AFE-EB2D47251B47}"/>
          </ac:spMkLst>
        </pc:spChg>
      </pc:sldChg>
      <pc:sldChg chg="modSp add replId">
        <pc:chgData name="Nick Pomeroy" userId="S::nick.pomeroy@vtn.live::91454848-a191-4d33-b09c-9a87bc973966" providerId="AD" clId="Web-{16B08A20-1BD8-69AD-E197-68017220838A}" dt="2024-08-07T09:04:31.348" v="52" actId="20577"/>
        <pc:sldMkLst>
          <pc:docMk/>
          <pc:sldMk cId="1114549048" sldId="829"/>
        </pc:sldMkLst>
        <pc:spChg chg="mod">
          <ac:chgData name="Nick Pomeroy" userId="S::nick.pomeroy@vtn.live::91454848-a191-4d33-b09c-9a87bc973966" providerId="AD" clId="Web-{16B08A20-1BD8-69AD-E197-68017220838A}" dt="2024-08-07T09:04:31.348" v="52" actId="20577"/>
          <ac:spMkLst>
            <pc:docMk/>
            <pc:sldMk cId="1114549048" sldId="829"/>
            <ac:spMk id="2" creationId="{257A233C-8C0C-C9AD-FBBE-B644DB7CF539}"/>
          </ac:spMkLst>
        </pc:spChg>
      </pc:sldChg>
      <pc:sldChg chg="modSp add replId">
        <pc:chgData name="Nick Pomeroy" userId="S::nick.pomeroy@vtn.live::91454848-a191-4d33-b09c-9a87bc973966" providerId="AD" clId="Web-{16B08A20-1BD8-69AD-E197-68017220838A}" dt="2024-08-07T09:03:19.737" v="36" actId="1076"/>
        <pc:sldMkLst>
          <pc:docMk/>
          <pc:sldMk cId="989362925" sldId="830"/>
        </pc:sldMkLst>
        <pc:spChg chg="mod">
          <ac:chgData name="Nick Pomeroy" userId="S::nick.pomeroy@vtn.live::91454848-a191-4d33-b09c-9a87bc973966" providerId="AD" clId="Web-{16B08A20-1BD8-69AD-E197-68017220838A}" dt="2024-08-07T09:03:19.737" v="36" actId="1076"/>
          <ac:spMkLst>
            <pc:docMk/>
            <pc:sldMk cId="989362925" sldId="830"/>
            <ac:spMk id="2" creationId="{257A233C-8C0C-C9AD-FBBE-B644DB7CF539}"/>
          </ac:spMkLst>
        </pc:spChg>
      </pc:sldChg>
      <pc:sldChg chg="modSp add replId">
        <pc:chgData name="Nick Pomeroy" userId="S::nick.pomeroy@vtn.live::91454848-a191-4d33-b09c-9a87bc973966" providerId="AD" clId="Web-{16B08A20-1BD8-69AD-E197-68017220838A}" dt="2024-08-07T09:03:39.800" v="45" actId="20577"/>
        <pc:sldMkLst>
          <pc:docMk/>
          <pc:sldMk cId="1736630993" sldId="831"/>
        </pc:sldMkLst>
        <pc:spChg chg="mod">
          <ac:chgData name="Nick Pomeroy" userId="S::nick.pomeroy@vtn.live::91454848-a191-4d33-b09c-9a87bc973966" providerId="AD" clId="Web-{16B08A20-1BD8-69AD-E197-68017220838A}" dt="2024-08-07T09:03:39.800" v="45" actId="20577"/>
          <ac:spMkLst>
            <pc:docMk/>
            <pc:sldMk cId="1736630993" sldId="831"/>
            <ac:spMk id="2" creationId="{257A233C-8C0C-C9AD-FBBE-B644DB7CF539}"/>
          </ac:spMkLst>
        </pc:spChg>
      </pc:sldChg>
      <pc:sldChg chg="modSp add replId">
        <pc:chgData name="Nick Pomeroy" userId="S::nick.pomeroy@vtn.live::91454848-a191-4d33-b09c-9a87bc973966" providerId="AD" clId="Web-{16B08A20-1BD8-69AD-E197-68017220838A}" dt="2024-08-07T09:03:56.644" v="48" actId="20577"/>
        <pc:sldMkLst>
          <pc:docMk/>
          <pc:sldMk cId="2528481845" sldId="832"/>
        </pc:sldMkLst>
        <pc:spChg chg="mod">
          <ac:chgData name="Nick Pomeroy" userId="S::nick.pomeroy@vtn.live::91454848-a191-4d33-b09c-9a87bc973966" providerId="AD" clId="Web-{16B08A20-1BD8-69AD-E197-68017220838A}" dt="2024-08-07T09:03:56.644" v="48" actId="20577"/>
          <ac:spMkLst>
            <pc:docMk/>
            <pc:sldMk cId="2528481845" sldId="832"/>
            <ac:spMk id="2" creationId="{257A233C-8C0C-C9AD-FBBE-B644DB7CF539}"/>
          </ac:spMkLst>
        </pc:spChg>
      </pc:sldChg>
      <pc:sldChg chg="add replId">
        <pc:chgData name="Nick Pomeroy" userId="S::nick.pomeroy@vtn.live::91454848-a191-4d33-b09c-9a87bc973966" providerId="AD" clId="Web-{16B08A20-1BD8-69AD-E197-68017220838A}" dt="2024-08-07T09:04:28.207" v="50"/>
        <pc:sldMkLst>
          <pc:docMk/>
          <pc:sldMk cId="1051214055" sldId="833"/>
        </pc:sldMkLst>
      </pc:sldChg>
      <pc:sldChg chg="modSp add">
        <pc:chgData name="Nick Pomeroy" userId="S::nick.pomeroy@vtn.live::91454848-a191-4d33-b09c-9a87bc973966" providerId="AD" clId="Web-{16B08A20-1BD8-69AD-E197-68017220838A}" dt="2024-08-07T09:05:15.818" v="61" actId="20577"/>
        <pc:sldMkLst>
          <pc:docMk/>
          <pc:sldMk cId="1505269323" sldId="834"/>
        </pc:sldMkLst>
        <pc:spChg chg="mod">
          <ac:chgData name="Nick Pomeroy" userId="S::nick.pomeroy@vtn.live::91454848-a191-4d33-b09c-9a87bc973966" providerId="AD" clId="Web-{16B08A20-1BD8-69AD-E197-68017220838A}" dt="2024-08-07T09:05:15.818" v="61" actId="20577"/>
          <ac:spMkLst>
            <pc:docMk/>
            <pc:sldMk cId="1505269323" sldId="834"/>
            <ac:spMk id="3" creationId="{4B09D426-7ED9-5329-B360-4077BED08833}"/>
          </ac:spMkLst>
        </pc:spChg>
      </pc:sldChg>
      <pc:sldChg chg="add">
        <pc:chgData name="Nick Pomeroy" userId="S::nick.pomeroy@vtn.live::91454848-a191-4d33-b09c-9a87bc973966" providerId="AD" clId="Web-{16B08A20-1BD8-69AD-E197-68017220838A}" dt="2024-08-07T09:04:44.770" v="54"/>
        <pc:sldMkLst>
          <pc:docMk/>
          <pc:sldMk cId="3420861540" sldId="835"/>
        </pc:sldMkLst>
      </pc:sldChg>
      <pc:sldChg chg="add">
        <pc:chgData name="Nick Pomeroy" userId="S::nick.pomeroy@vtn.live::91454848-a191-4d33-b09c-9a87bc973966" providerId="AD" clId="Web-{16B08A20-1BD8-69AD-E197-68017220838A}" dt="2024-08-07T09:04:44.786" v="55"/>
        <pc:sldMkLst>
          <pc:docMk/>
          <pc:sldMk cId="3233547396" sldId="836"/>
        </pc:sldMkLst>
      </pc:sldChg>
      <pc:sldChg chg="add">
        <pc:chgData name="Nick Pomeroy" userId="S::nick.pomeroy@vtn.live::91454848-a191-4d33-b09c-9a87bc973966" providerId="AD" clId="Web-{16B08A20-1BD8-69AD-E197-68017220838A}" dt="2024-08-07T09:04:44.801" v="56"/>
        <pc:sldMkLst>
          <pc:docMk/>
          <pc:sldMk cId="1470124303" sldId="837"/>
        </pc:sldMkLst>
      </pc:sldChg>
    </pc:docChg>
  </pc:docChgLst>
  <pc:docChgLst>
    <pc:chgData name="Stewart Boutcher" userId="61e5164d-c265-4028-bdda-99feaf02c1a4" providerId="ADAL" clId="{49998BE0-F5BB-4110-A8F2-EDEFCFEDFA04}"/>
    <pc:docChg chg="undo custSel addSld delSld modSld sldOrd modMainMaster">
      <pc:chgData name="Stewart Boutcher" userId="61e5164d-c265-4028-bdda-99feaf02c1a4" providerId="ADAL" clId="{49998BE0-F5BB-4110-A8F2-EDEFCFEDFA04}" dt="2024-07-28T15:55:19.786" v="697" actId="14100"/>
      <pc:docMkLst>
        <pc:docMk/>
      </pc:docMkLst>
      <pc:sldChg chg="addSp delSp modSp add del mod ord modTransition">
        <pc:chgData name="Stewart Boutcher" userId="61e5164d-c265-4028-bdda-99feaf02c1a4" providerId="ADAL" clId="{49998BE0-F5BB-4110-A8F2-EDEFCFEDFA04}" dt="2024-07-28T15:49:51.187" v="683"/>
        <pc:sldMkLst>
          <pc:docMk/>
          <pc:sldMk cId="2489098503" sldId="712"/>
        </pc:sldMkLst>
        <pc:spChg chg="del">
          <ac:chgData name="Stewart Boutcher" userId="61e5164d-c265-4028-bdda-99feaf02c1a4" providerId="ADAL" clId="{49998BE0-F5BB-4110-A8F2-EDEFCFEDFA04}" dt="2024-07-28T15:49:34.756" v="682" actId="478"/>
          <ac:spMkLst>
            <pc:docMk/>
            <pc:sldMk cId="2489098503" sldId="712"/>
            <ac:spMk id="2" creationId="{0559D1B2-0F18-A41D-B590-183C039F17F4}"/>
          </ac:spMkLst>
        </pc:spChg>
        <pc:spChg chg="add mod">
          <ac:chgData name="Stewart Boutcher" userId="61e5164d-c265-4028-bdda-99feaf02c1a4" providerId="ADAL" clId="{49998BE0-F5BB-4110-A8F2-EDEFCFEDFA04}" dt="2024-07-28T15:49:51.187" v="683"/>
          <ac:spMkLst>
            <pc:docMk/>
            <pc:sldMk cId="2489098503" sldId="712"/>
            <ac:spMk id="5" creationId="{04A0BEC6-3408-5460-E46C-CE8E7DB59CE9}"/>
          </ac:spMkLst>
        </pc:spChg>
      </pc:sldChg>
      <pc:sldChg chg="addSp delSp modSp add mod ord modTransition">
        <pc:chgData name="Stewart Boutcher" userId="61e5164d-c265-4028-bdda-99feaf02c1a4" providerId="ADAL" clId="{49998BE0-F5BB-4110-A8F2-EDEFCFEDFA04}" dt="2024-07-28T15:50:06.708" v="686" actId="478"/>
        <pc:sldMkLst>
          <pc:docMk/>
          <pc:sldMk cId="556232318" sldId="714"/>
        </pc:sldMkLst>
        <pc:spChg chg="del">
          <ac:chgData name="Stewart Boutcher" userId="61e5164d-c265-4028-bdda-99feaf02c1a4" providerId="ADAL" clId="{49998BE0-F5BB-4110-A8F2-EDEFCFEDFA04}" dt="2024-07-28T15:49:58.146" v="685" actId="478"/>
          <ac:spMkLst>
            <pc:docMk/>
            <pc:sldMk cId="556232318" sldId="714"/>
            <ac:spMk id="2" creationId="{1FF5A64E-9D90-4671-2EE2-306539E5DCDD}"/>
          </ac:spMkLst>
        </pc:spChg>
        <pc:spChg chg="add del mod">
          <ac:chgData name="Stewart Boutcher" userId="61e5164d-c265-4028-bdda-99feaf02c1a4" providerId="ADAL" clId="{49998BE0-F5BB-4110-A8F2-EDEFCFEDFA04}" dt="2024-07-28T15:50:06.708" v="686" actId="478"/>
          <ac:spMkLst>
            <pc:docMk/>
            <pc:sldMk cId="556232318" sldId="714"/>
            <ac:spMk id="3" creationId="{387CA17D-5B09-1375-D496-2A60FC188142}"/>
          </ac:spMkLst>
        </pc:spChg>
        <pc:spChg chg="mod">
          <ac:chgData name="Stewart Boutcher" userId="61e5164d-c265-4028-bdda-99feaf02c1a4" providerId="ADAL" clId="{49998BE0-F5BB-4110-A8F2-EDEFCFEDFA04}" dt="2024-07-28T15:47:31.918" v="640" actId="207"/>
          <ac:spMkLst>
            <pc:docMk/>
            <pc:sldMk cId="556232318" sldId="714"/>
            <ac:spMk id="4" creationId="{05BCEC32-8AF8-2938-0A97-6E507D096DBA}"/>
          </ac:spMkLst>
        </pc:spChg>
        <pc:spChg chg="add del">
          <ac:chgData name="Stewart Boutcher" userId="61e5164d-c265-4028-bdda-99feaf02c1a4" providerId="ADAL" clId="{49998BE0-F5BB-4110-A8F2-EDEFCFEDFA04}" dt="2024-07-28T15:20:01.489" v="257" actId="478"/>
          <ac:spMkLst>
            <pc:docMk/>
            <pc:sldMk cId="556232318" sldId="714"/>
            <ac:spMk id="9" creationId="{8BA731C8-394B-A4C0-1508-8175B5D7BA68}"/>
          </ac:spMkLst>
        </pc:spChg>
      </pc:sldChg>
      <pc:sldChg chg="addSp delSp modSp add mod modTransition">
        <pc:chgData name="Stewart Boutcher" userId="61e5164d-c265-4028-bdda-99feaf02c1a4" providerId="ADAL" clId="{49998BE0-F5BB-4110-A8F2-EDEFCFEDFA04}" dt="2024-07-28T15:27:51.170" v="363"/>
        <pc:sldMkLst>
          <pc:docMk/>
          <pc:sldMk cId="441086867" sldId="722"/>
        </pc:sldMkLst>
        <pc:spChg chg="del">
          <ac:chgData name="Stewart Boutcher" userId="61e5164d-c265-4028-bdda-99feaf02c1a4" providerId="ADAL" clId="{49998BE0-F5BB-4110-A8F2-EDEFCFEDFA04}" dt="2024-07-28T15:13:54.669" v="207" actId="478"/>
          <ac:spMkLst>
            <pc:docMk/>
            <pc:sldMk cId="441086867" sldId="722"/>
            <ac:spMk id="2" creationId="{B210DC90-ABD3-3E99-2B9E-2F60F6462D18}"/>
          </ac:spMkLst>
        </pc:spChg>
        <pc:spChg chg="add del mod">
          <ac:chgData name="Stewart Boutcher" userId="61e5164d-c265-4028-bdda-99feaf02c1a4" providerId="ADAL" clId="{49998BE0-F5BB-4110-A8F2-EDEFCFEDFA04}" dt="2024-07-28T15:13:58.348" v="208" actId="478"/>
          <ac:spMkLst>
            <pc:docMk/>
            <pc:sldMk cId="441086867" sldId="722"/>
            <ac:spMk id="4" creationId="{330B43AC-D536-B7D8-D865-E2AD7515A0C5}"/>
          </ac:spMkLst>
        </pc:spChg>
        <pc:spChg chg="add del mod">
          <ac:chgData name="Stewart Boutcher" userId="61e5164d-c265-4028-bdda-99feaf02c1a4" providerId="ADAL" clId="{49998BE0-F5BB-4110-A8F2-EDEFCFEDFA04}" dt="2024-07-28T15:27:48.306" v="360" actId="478"/>
          <ac:spMkLst>
            <pc:docMk/>
            <pc:sldMk cId="441086867" sldId="722"/>
            <ac:spMk id="14" creationId="{86747C75-628C-C211-B251-AEAC2196F4AE}"/>
          </ac:spMkLst>
        </pc:spChg>
        <pc:spChg chg="add del mod">
          <ac:chgData name="Stewart Boutcher" userId="61e5164d-c265-4028-bdda-99feaf02c1a4" providerId="ADAL" clId="{49998BE0-F5BB-4110-A8F2-EDEFCFEDFA04}" dt="2024-07-28T15:27:49.386" v="361" actId="478"/>
          <ac:spMkLst>
            <pc:docMk/>
            <pc:sldMk cId="441086867" sldId="722"/>
            <ac:spMk id="17" creationId="{44B70CBF-4338-4C32-8FA2-DCBFC2A0DE93}"/>
          </ac:spMkLst>
        </pc:spChg>
        <pc:spChg chg="add mod">
          <ac:chgData name="Stewart Boutcher" userId="61e5164d-c265-4028-bdda-99feaf02c1a4" providerId="ADAL" clId="{49998BE0-F5BB-4110-A8F2-EDEFCFEDFA04}" dt="2024-07-28T15:27:51.170" v="363"/>
          <ac:spMkLst>
            <pc:docMk/>
            <pc:sldMk cId="441086867" sldId="722"/>
            <ac:spMk id="18" creationId="{55BCC8BB-99D0-6E18-C3E3-F7368D166AC6}"/>
          </ac:spMkLst>
        </pc:spChg>
        <pc:spChg chg="mod">
          <ac:chgData name="Stewart Boutcher" userId="61e5164d-c265-4028-bdda-99feaf02c1a4" providerId="ADAL" clId="{49998BE0-F5BB-4110-A8F2-EDEFCFEDFA04}" dt="2024-07-28T15:27:51.170" v="363"/>
          <ac:spMkLst>
            <pc:docMk/>
            <pc:sldMk cId="441086867" sldId="722"/>
            <ac:spMk id="23" creationId="{B1CAA2B2-BA45-3B72-E377-8E70BA64937D}"/>
          </ac:spMkLst>
        </pc:spChg>
        <pc:grpChg chg="add mod">
          <ac:chgData name="Stewart Boutcher" userId="61e5164d-c265-4028-bdda-99feaf02c1a4" providerId="ADAL" clId="{49998BE0-F5BB-4110-A8F2-EDEFCFEDFA04}" dt="2024-07-28T15:27:51.170" v="363"/>
          <ac:grpSpMkLst>
            <pc:docMk/>
            <pc:sldMk cId="441086867" sldId="722"/>
            <ac:grpSpMk id="19" creationId="{D958F0A2-8922-E4AD-6E68-831B39DE4112}"/>
          </ac:grpSpMkLst>
        </pc:grpChg>
        <pc:grpChg chg="mod">
          <ac:chgData name="Stewart Boutcher" userId="61e5164d-c265-4028-bdda-99feaf02c1a4" providerId="ADAL" clId="{49998BE0-F5BB-4110-A8F2-EDEFCFEDFA04}" dt="2024-07-28T15:27:51.170" v="363"/>
          <ac:grpSpMkLst>
            <pc:docMk/>
            <pc:sldMk cId="441086867" sldId="722"/>
            <ac:grpSpMk id="21" creationId="{3CA1D93F-34F1-895B-A546-19FA92D399A5}"/>
          </ac:grpSpMkLst>
        </pc:grpChg>
        <pc:picChg chg="add del mod">
          <ac:chgData name="Stewart Boutcher" userId="61e5164d-c265-4028-bdda-99feaf02c1a4" providerId="ADAL" clId="{49998BE0-F5BB-4110-A8F2-EDEFCFEDFA04}" dt="2024-07-28T15:27:50.159" v="362" actId="478"/>
          <ac:picMkLst>
            <pc:docMk/>
            <pc:sldMk cId="441086867" sldId="722"/>
            <ac:picMk id="13" creationId="{7997E699-F893-78C8-BA5F-631BBDC14EBE}"/>
          </ac:picMkLst>
        </pc:picChg>
        <pc:picChg chg="mod">
          <ac:chgData name="Stewart Boutcher" userId="61e5164d-c265-4028-bdda-99feaf02c1a4" providerId="ADAL" clId="{49998BE0-F5BB-4110-A8F2-EDEFCFEDFA04}" dt="2024-07-28T15:27:51.170" v="363"/>
          <ac:picMkLst>
            <pc:docMk/>
            <pc:sldMk cId="441086867" sldId="722"/>
            <ac:picMk id="20" creationId="{6B641E0E-7680-7482-10B8-535DC368C163}"/>
          </ac:picMkLst>
        </pc:picChg>
        <pc:picChg chg="mod">
          <ac:chgData name="Stewart Boutcher" userId="61e5164d-c265-4028-bdda-99feaf02c1a4" providerId="ADAL" clId="{49998BE0-F5BB-4110-A8F2-EDEFCFEDFA04}" dt="2024-07-28T15:27:51.170" v="363"/>
          <ac:picMkLst>
            <pc:docMk/>
            <pc:sldMk cId="441086867" sldId="722"/>
            <ac:picMk id="22" creationId="{5AA22627-E5E8-FB0D-6985-058842EAE12C}"/>
          </ac:picMkLst>
        </pc:picChg>
      </pc:sldChg>
      <pc:sldChg chg="del">
        <pc:chgData name="Stewart Boutcher" userId="61e5164d-c265-4028-bdda-99feaf02c1a4" providerId="ADAL" clId="{49998BE0-F5BB-4110-A8F2-EDEFCFEDFA04}" dt="2024-07-28T15:01:05.762" v="68" actId="47"/>
        <pc:sldMkLst>
          <pc:docMk/>
          <pc:sldMk cId="3527576654" sldId="753"/>
        </pc:sldMkLst>
      </pc:sldChg>
      <pc:sldChg chg="del">
        <pc:chgData name="Stewart Boutcher" userId="61e5164d-c265-4028-bdda-99feaf02c1a4" providerId="ADAL" clId="{49998BE0-F5BB-4110-A8F2-EDEFCFEDFA04}" dt="2024-07-28T15:08:00.876" v="144" actId="47"/>
        <pc:sldMkLst>
          <pc:docMk/>
          <pc:sldMk cId="2832689665" sldId="767"/>
        </pc:sldMkLst>
      </pc:sldChg>
      <pc:sldChg chg="addSp delSp modSp mod">
        <pc:chgData name="Stewart Boutcher" userId="61e5164d-c265-4028-bdda-99feaf02c1a4" providerId="ADAL" clId="{49998BE0-F5BB-4110-A8F2-EDEFCFEDFA04}" dt="2024-07-28T15:45:04.806" v="628" actId="207"/>
        <pc:sldMkLst>
          <pc:docMk/>
          <pc:sldMk cId="4135689322" sldId="769"/>
        </pc:sldMkLst>
        <pc:spChg chg="add mod">
          <ac:chgData name="Stewart Boutcher" userId="61e5164d-c265-4028-bdda-99feaf02c1a4" providerId="ADAL" clId="{49998BE0-F5BB-4110-A8F2-EDEFCFEDFA04}" dt="2024-07-28T15:45:04.806" v="628" actId="207"/>
          <ac:spMkLst>
            <pc:docMk/>
            <pc:sldMk cId="4135689322" sldId="769"/>
            <ac:spMk id="4" creationId="{4B1D9094-B4D1-916C-0607-FDEEE8A2F679}"/>
          </ac:spMkLst>
        </pc:spChg>
        <pc:spChg chg="del">
          <ac:chgData name="Stewart Boutcher" userId="61e5164d-c265-4028-bdda-99feaf02c1a4" providerId="ADAL" clId="{49998BE0-F5BB-4110-A8F2-EDEFCFEDFA04}" dt="2024-07-28T15:00:08.894" v="64" actId="478"/>
          <ac:spMkLst>
            <pc:docMk/>
            <pc:sldMk cId="4135689322" sldId="769"/>
            <ac:spMk id="5" creationId="{0FCAAB43-3FEA-9C42-C63A-DCBEE2351FFF}"/>
          </ac:spMkLst>
        </pc:spChg>
        <pc:spChg chg="del mod">
          <ac:chgData name="Stewart Boutcher" userId="61e5164d-c265-4028-bdda-99feaf02c1a4" providerId="ADAL" clId="{49998BE0-F5BB-4110-A8F2-EDEFCFEDFA04}" dt="2024-07-28T15:26:14.521" v="323" actId="478"/>
          <ac:spMkLst>
            <pc:docMk/>
            <pc:sldMk cId="4135689322" sldId="769"/>
            <ac:spMk id="6" creationId="{AA828DCB-3EA4-06AF-FB17-92D9C8D2F44A}"/>
          </ac:spMkLst>
        </pc:spChg>
        <pc:spChg chg="add del mod">
          <ac:chgData name="Stewart Boutcher" userId="61e5164d-c265-4028-bdda-99feaf02c1a4" providerId="ADAL" clId="{49998BE0-F5BB-4110-A8F2-EDEFCFEDFA04}" dt="2024-07-28T15:26:15.670" v="324" actId="478"/>
          <ac:spMkLst>
            <pc:docMk/>
            <pc:sldMk cId="4135689322" sldId="769"/>
            <ac:spMk id="11" creationId="{4F7830C0-0FD1-3B78-7494-2E640CD6DDFB}"/>
          </ac:spMkLst>
        </pc:spChg>
        <pc:spChg chg="add mod">
          <ac:chgData name="Stewart Boutcher" userId="61e5164d-c265-4028-bdda-99feaf02c1a4" providerId="ADAL" clId="{49998BE0-F5BB-4110-A8F2-EDEFCFEDFA04}" dt="2024-07-28T15:27:40.653" v="357"/>
          <ac:spMkLst>
            <pc:docMk/>
            <pc:sldMk cId="4135689322" sldId="769"/>
            <ac:spMk id="12" creationId="{B7D1BBB5-A4C3-62E9-46F3-8F627E711A25}"/>
          </ac:spMkLst>
        </pc:spChg>
        <pc:spChg chg="mod">
          <ac:chgData name="Stewart Boutcher" userId="61e5164d-c265-4028-bdda-99feaf02c1a4" providerId="ADAL" clId="{49998BE0-F5BB-4110-A8F2-EDEFCFEDFA04}" dt="2024-07-28T15:27:40.653" v="357"/>
          <ac:spMkLst>
            <pc:docMk/>
            <pc:sldMk cId="4135689322" sldId="769"/>
            <ac:spMk id="18" creationId="{9E730F12-73DA-CA83-C594-56BFBA34F0D9}"/>
          </ac:spMkLst>
        </pc:spChg>
        <pc:grpChg chg="add mod">
          <ac:chgData name="Stewart Boutcher" userId="61e5164d-c265-4028-bdda-99feaf02c1a4" providerId="ADAL" clId="{49998BE0-F5BB-4110-A8F2-EDEFCFEDFA04}" dt="2024-07-28T15:27:40.653" v="357"/>
          <ac:grpSpMkLst>
            <pc:docMk/>
            <pc:sldMk cId="4135689322" sldId="769"/>
            <ac:grpSpMk id="13" creationId="{61C5BD54-DEEE-3C50-3008-04EC3F3F17EE}"/>
          </ac:grpSpMkLst>
        </pc:grpChg>
        <pc:grpChg chg="mod">
          <ac:chgData name="Stewart Boutcher" userId="61e5164d-c265-4028-bdda-99feaf02c1a4" providerId="ADAL" clId="{49998BE0-F5BB-4110-A8F2-EDEFCFEDFA04}" dt="2024-07-28T15:27:40.653" v="357"/>
          <ac:grpSpMkLst>
            <pc:docMk/>
            <pc:sldMk cId="4135689322" sldId="769"/>
            <ac:grpSpMk id="15" creationId="{2E50CC00-68A5-21D6-ABCB-AC2DF6710D52}"/>
          </ac:grpSpMkLst>
        </pc:grpChg>
        <pc:picChg chg="del">
          <ac:chgData name="Stewart Boutcher" userId="61e5164d-c265-4028-bdda-99feaf02c1a4" providerId="ADAL" clId="{49998BE0-F5BB-4110-A8F2-EDEFCFEDFA04}" dt="2024-07-28T15:00:07.325" v="63" actId="478"/>
          <ac:picMkLst>
            <pc:docMk/>
            <pc:sldMk cId="4135689322" sldId="769"/>
            <ac:picMk id="2" creationId="{6D6924EA-8516-67D7-C0FA-2EEAB6D91033}"/>
          </ac:picMkLst>
        </pc:picChg>
        <pc:picChg chg="del">
          <ac:chgData name="Stewart Boutcher" userId="61e5164d-c265-4028-bdda-99feaf02c1a4" providerId="ADAL" clId="{49998BE0-F5BB-4110-A8F2-EDEFCFEDFA04}" dt="2024-07-28T14:59:44.807" v="58" actId="478"/>
          <ac:picMkLst>
            <pc:docMk/>
            <pc:sldMk cId="4135689322" sldId="769"/>
            <ac:picMk id="3" creationId="{0840875F-7602-DB70-9494-40FBF6C5DA99}"/>
          </ac:picMkLst>
        </pc:picChg>
        <pc:picChg chg="del">
          <ac:chgData name="Stewart Boutcher" userId="61e5164d-c265-4028-bdda-99feaf02c1a4" providerId="ADAL" clId="{49998BE0-F5BB-4110-A8F2-EDEFCFEDFA04}" dt="2024-07-28T15:26:17.184" v="326" actId="478"/>
          <ac:picMkLst>
            <pc:docMk/>
            <pc:sldMk cId="4135689322" sldId="769"/>
            <ac:picMk id="7" creationId="{867CF381-AFA6-C2B0-3DDB-46F44428202F}"/>
          </ac:picMkLst>
        </pc:picChg>
        <pc:picChg chg="add del mod">
          <ac:chgData name="Stewart Boutcher" userId="61e5164d-c265-4028-bdda-99feaf02c1a4" providerId="ADAL" clId="{49998BE0-F5BB-4110-A8F2-EDEFCFEDFA04}" dt="2024-07-28T15:39:44.656" v="526" actId="478"/>
          <ac:picMkLst>
            <pc:docMk/>
            <pc:sldMk cId="4135689322" sldId="769"/>
            <ac:picMk id="8" creationId="{379F60B2-53A7-2BDC-33F7-176525E518ED}"/>
          </ac:picMkLst>
        </pc:picChg>
        <pc:picChg chg="add del mod">
          <ac:chgData name="Stewart Boutcher" userId="61e5164d-c265-4028-bdda-99feaf02c1a4" providerId="ADAL" clId="{49998BE0-F5BB-4110-A8F2-EDEFCFEDFA04}" dt="2024-07-28T15:26:16.522" v="325" actId="478"/>
          <ac:picMkLst>
            <pc:docMk/>
            <pc:sldMk cId="4135689322" sldId="769"/>
            <ac:picMk id="9" creationId="{581A14BD-832B-9863-8C44-840171DA543C}"/>
          </ac:picMkLst>
        </pc:picChg>
        <pc:picChg chg="mod">
          <ac:chgData name="Stewart Boutcher" userId="61e5164d-c265-4028-bdda-99feaf02c1a4" providerId="ADAL" clId="{49998BE0-F5BB-4110-A8F2-EDEFCFEDFA04}" dt="2024-07-28T15:27:40.653" v="357"/>
          <ac:picMkLst>
            <pc:docMk/>
            <pc:sldMk cId="4135689322" sldId="769"/>
            <ac:picMk id="14" creationId="{095A4C13-BE50-02F0-80E3-C4C04AA97F26}"/>
          </ac:picMkLst>
        </pc:picChg>
        <pc:picChg chg="mod">
          <ac:chgData name="Stewart Boutcher" userId="61e5164d-c265-4028-bdda-99feaf02c1a4" providerId="ADAL" clId="{49998BE0-F5BB-4110-A8F2-EDEFCFEDFA04}" dt="2024-07-28T15:27:40.653" v="357"/>
          <ac:picMkLst>
            <pc:docMk/>
            <pc:sldMk cId="4135689322" sldId="769"/>
            <ac:picMk id="16" creationId="{8F84B23B-BDBC-829B-A625-DDB0FB9AC78F}"/>
          </ac:picMkLst>
        </pc:picChg>
        <pc:picChg chg="add del mod">
          <ac:chgData name="Stewart Boutcher" userId="61e5164d-c265-4028-bdda-99feaf02c1a4" providerId="ADAL" clId="{49998BE0-F5BB-4110-A8F2-EDEFCFEDFA04}" dt="2024-07-28T15:24:47.629" v="303" actId="478"/>
          <ac:picMkLst>
            <pc:docMk/>
            <pc:sldMk cId="4135689322" sldId="769"/>
            <ac:picMk id="17" creationId="{EB8D3222-E599-66BF-995A-D11DDAFB18AC}"/>
          </ac:picMkLst>
        </pc:picChg>
        <pc:picChg chg="add del mod">
          <ac:chgData name="Stewart Boutcher" userId="61e5164d-c265-4028-bdda-99feaf02c1a4" providerId="ADAL" clId="{49998BE0-F5BB-4110-A8F2-EDEFCFEDFA04}" dt="2024-07-28T15:42:01.390" v="562" actId="478"/>
          <ac:picMkLst>
            <pc:docMk/>
            <pc:sldMk cId="4135689322" sldId="769"/>
            <ac:picMk id="2050" creationId="{A0F778A4-62F2-5086-70A6-6BC0680B1C74}"/>
          </ac:picMkLst>
        </pc:picChg>
        <pc:picChg chg="add mod">
          <ac:chgData name="Stewart Boutcher" userId="61e5164d-c265-4028-bdda-99feaf02c1a4" providerId="ADAL" clId="{49998BE0-F5BB-4110-A8F2-EDEFCFEDFA04}" dt="2024-07-28T15:44:07.420" v="575" actId="1076"/>
          <ac:picMkLst>
            <pc:docMk/>
            <pc:sldMk cId="4135689322" sldId="769"/>
            <ac:picMk id="2052" creationId="{48BCA0AD-983E-3404-FB78-6B154B9771D0}"/>
          </ac:picMkLst>
        </pc:picChg>
      </pc:sldChg>
      <pc:sldChg chg="del">
        <pc:chgData name="Stewart Boutcher" userId="61e5164d-c265-4028-bdda-99feaf02c1a4" providerId="ADAL" clId="{49998BE0-F5BB-4110-A8F2-EDEFCFEDFA04}" dt="2024-07-28T15:07:52.399" v="143" actId="47"/>
        <pc:sldMkLst>
          <pc:docMk/>
          <pc:sldMk cId="345309855" sldId="770"/>
        </pc:sldMkLst>
      </pc:sldChg>
      <pc:sldChg chg="ord">
        <pc:chgData name="Stewart Boutcher" userId="61e5164d-c265-4028-bdda-99feaf02c1a4" providerId="ADAL" clId="{49998BE0-F5BB-4110-A8F2-EDEFCFEDFA04}" dt="2024-07-28T15:08:18.366" v="150"/>
        <pc:sldMkLst>
          <pc:docMk/>
          <pc:sldMk cId="1914855824" sldId="771"/>
        </pc:sldMkLst>
      </pc:sldChg>
      <pc:sldChg chg="del">
        <pc:chgData name="Stewart Boutcher" userId="61e5164d-c265-4028-bdda-99feaf02c1a4" providerId="ADAL" clId="{49998BE0-F5BB-4110-A8F2-EDEFCFEDFA04}" dt="2024-07-28T15:08:10.075" v="148" actId="47"/>
        <pc:sldMkLst>
          <pc:docMk/>
          <pc:sldMk cId="2476746488" sldId="773"/>
        </pc:sldMkLst>
      </pc:sldChg>
      <pc:sldChg chg="delSp del mod">
        <pc:chgData name="Stewart Boutcher" userId="61e5164d-c265-4028-bdda-99feaf02c1a4" providerId="ADAL" clId="{49998BE0-F5BB-4110-A8F2-EDEFCFEDFA04}" dt="2024-07-28T15:13:41.847" v="206" actId="47"/>
        <pc:sldMkLst>
          <pc:docMk/>
          <pc:sldMk cId="8750319" sldId="797"/>
        </pc:sldMkLst>
        <pc:picChg chg="del">
          <ac:chgData name="Stewart Boutcher" userId="61e5164d-c265-4028-bdda-99feaf02c1a4" providerId="ADAL" clId="{49998BE0-F5BB-4110-A8F2-EDEFCFEDFA04}" dt="2024-07-28T14:59:54.818" v="59" actId="21"/>
          <ac:picMkLst>
            <pc:docMk/>
            <pc:sldMk cId="8750319" sldId="797"/>
            <ac:picMk id="17" creationId="{EB8D3222-E599-66BF-995A-D11DDAFB18AC}"/>
          </ac:picMkLst>
        </pc:picChg>
      </pc:sldChg>
      <pc:sldChg chg="modSp del mod">
        <pc:chgData name="Stewart Boutcher" userId="61e5164d-c265-4028-bdda-99feaf02c1a4" providerId="ADAL" clId="{49998BE0-F5BB-4110-A8F2-EDEFCFEDFA04}" dt="2024-07-28T15:08:08.545" v="147" actId="47"/>
        <pc:sldMkLst>
          <pc:docMk/>
          <pc:sldMk cId="32717677" sldId="799"/>
        </pc:sldMkLst>
        <pc:spChg chg="mod">
          <ac:chgData name="Stewart Boutcher" userId="61e5164d-c265-4028-bdda-99feaf02c1a4" providerId="ADAL" clId="{49998BE0-F5BB-4110-A8F2-EDEFCFEDFA04}" dt="2024-07-28T15:00:01.384" v="61" actId="27636"/>
          <ac:spMkLst>
            <pc:docMk/>
            <pc:sldMk cId="32717677" sldId="799"/>
            <ac:spMk id="3" creationId="{33AF69AE-20AF-A227-020C-7F8DD10164C7}"/>
          </ac:spMkLst>
        </pc:spChg>
      </pc:sldChg>
      <pc:sldChg chg="del">
        <pc:chgData name="Stewart Boutcher" userId="61e5164d-c265-4028-bdda-99feaf02c1a4" providerId="ADAL" clId="{49998BE0-F5BB-4110-A8F2-EDEFCFEDFA04}" dt="2024-07-28T15:08:03.813" v="145" actId="47"/>
        <pc:sldMkLst>
          <pc:docMk/>
          <pc:sldMk cId="3200482776" sldId="800"/>
        </pc:sldMkLst>
      </pc:sldChg>
      <pc:sldChg chg="del">
        <pc:chgData name="Stewart Boutcher" userId="61e5164d-c265-4028-bdda-99feaf02c1a4" providerId="ADAL" clId="{49998BE0-F5BB-4110-A8F2-EDEFCFEDFA04}" dt="2024-07-28T15:08:05.253" v="146" actId="47"/>
        <pc:sldMkLst>
          <pc:docMk/>
          <pc:sldMk cId="2000162744" sldId="801"/>
        </pc:sldMkLst>
      </pc:sldChg>
      <pc:sldChg chg="addSp delSp modSp add del mod">
        <pc:chgData name="Stewart Boutcher" userId="61e5164d-c265-4028-bdda-99feaf02c1a4" providerId="ADAL" clId="{49998BE0-F5BB-4110-A8F2-EDEFCFEDFA04}" dt="2024-07-28T15:05:41.225" v="131" actId="47"/>
        <pc:sldMkLst>
          <pc:docMk/>
          <pc:sldMk cId="2749725707" sldId="802"/>
        </pc:sldMkLst>
        <pc:spChg chg="add del mod">
          <ac:chgData name="Stewart Boutcher" userId="61e5164d-c265-4028-bdda-99feaf02c1a4" providerId="ADAL" clId="{49998BE0-F5BB-4110-A8F2-EDEFCFEDFA04}" dt="2024-07-28T15:02:47.824" v="90" actId="478"/>
          <ac:spMkLst>
            <pc:docMk/>
            <pc:sldMk cId="2749725707" sldId="802"/>
            <ac:spMk id="3" creationId="{9BC9125B-3C8D-037E-FC47-3524BC7C698B}"/>
          </ac:spMkLst>
        </pc:spChg>
        <pc:spChg chg="del mod">
          <ac:chgData name="Stewart Boutcher" userId="61e5164d-c265-4028-bdda-99feaf02c1a4" providerId="ADAL" clId="{49998BE0-F5BB-4110-A8F2-EDEFCFEDFA04}" dt="2024-07-28T15:02:33.310" v="88" actId="478"/>
          <ac:spMkLst>
            <pc:docMk/>
            <pc:sldMk cId="2749725707" sldId="802"/>
            <ac:spMk id="4" creationId="{4B1D9094-B4D1-916C-0607-FDEEE8A2F679}"/>
          </ac:spMkLst>
        </pc:spChg>
        <pc:spChg chg="add mod">
          <ac:chgData name="Stewart Boutcher" userId="61e5164d-c265-4028-bdda-99feaf02c1a4" providerId="ADAL" clId="{49998BE0-F5BB-4110-A8F2-EDEFCFEDFA04}" dt="2024-07-28T15:02:50.636" v="91" actId="21"/>
          <ac:spMkLst>
            <pc:docMk/>
            <pc:sldMk cId="2749725707" sldId="802"/>
            <ac:spMk id="5" creationId="{CA3E4A0A-43CE-2F63-E8EB-0A6A806BEA5B}"/>
          </ac:spMkLst>
        </pc:spChg>
        <pc:spChg chg="add del mod">
          <ac:chgData name="Stewart Boutcher" userId="61e5164d-c265-4028-bdda-99feaf02c1a4" providerId="ADAL" clId="{49998BE0-F5BB-4110-A8F2-EDEFCFEDFA04}" dt="2024-07-28T15:04:54.618" v="121" actId="478"/>
          <ac:spMkLst>
            <pc:docMk/>
            <pc:sldMk cId="2749725707" sldId="802"/>
            <ac:spMk id="8" creationId="{4B1D9094-B4D1-916C-0607-FDEEE8A2F679}"/>
          </ac:spMkLst>
        </pc:spChg>
        <pc:spChg chg="add del mod">
          <ac:chgData name="Stewart Boutcher" userId="61e5164d-c265-4028-bdda-99feaf02c1a4" providerId="ADAL" clId="{49998BE0-F5BB-4110-A8F2-EDEFCFEDFA04}" dt="2024-07-28T15:05:15.581" v="125" actId="478"/>
          <ac:spMkLst>
            <pc:docMk/>
            <pc:sldMk cId="2749725707" sldId="802"/>
            <ac:spMk id="10" creationId="{EC11C2A1-6FA4-F2C8-D0C2-BCA11C067CCB}"/>
          </ac:spMkLst>
        </pc:spChg>
      </pc:sldChg>
      <pc:sldChg chg="addSp delSp modSp add del mod">
        <pc:chgData name="Stewart Boutcher" userId="61e5164d-c265-4028-bdda-99feaf02c1a4" providerId="ADAL" clId="{49998BE0-F5BB-4110-A8F2-EDEFCFEDFA04}" dt="2024-07-28T15:05:04.289" v="123" actId="47"/>
        <pc:sldMkLst>
          <pc:docMk/>
          <pc:sldMk cId="1506622470" sldId="803"/>
        </pc:sldMkLst>
        <pc:spChg chg="add del mod">
          <ac:chgData name="Stewart Boutcher" userId="61e5164d-c265-4028-bdda-99feaf02c1a4" providerId="ADAL" clId="{49998BE0-F5BB-4110-A8F2-EDEFCFEDFA04}" dt="2024-07-28T15:04:28.025" v="115" actId="478"/>
          <ac:spMkLst>
            <pc:docMk/>
            <pc:sldMk cId="1506622470" sldId="803"/>
            <ac:spMk id="3" creationId="{A8775A21-DEC7-FB5D-A833-E7738848623D}"/>
          </ac:spMkLst>
        </pc:spChg>
        <pc:spChg chg="del mod">
          <ac:chgData name="Stewart Boutcher" userId="61e5164d-c265-4028-bdda-99feaf02c1a4" providerId="ADAL" clId="{49998BE0-F5BB-4110-A8F2-EDEFCFEDFA04}" dt="2024-07-28T15:04:20.630" v="113" actId="21"/>
          <ac:spMkLst>
            <pc:docMk/>
            <pc:sldMk cId="1506622470" sldId="803"/>
            <ac:spMk id="4" creationId="{4B1D9094-B4D1-916C-0607-FDEEE8A2F679}"/>
          </ac:spMkLst>
        </pc:spChg>
        <pc:spChg chg="add del mod">
          <ac:chgData name="Stewart Boutcher" userId="61e5164d-c265-4028-bdda-99feaf02c1a4" providerId="ADAL" clId="{49998BE0-F5BB-4110-A8F2-EDEFCFEDFA04}" dt="2024-07-28T15:05:02.128" v="122" actId="478"/>
          <ac:spMkLst>
            <pc:docMk/>
            <pc:sldMk cId="1506622470" sldId="803"/>
            <ac:spMk id="5" creationId="{A5D3948D-9D91-A9A7-423F-3091CABF8BE5}"/>
          </ac:spMkLst>
        </pc:spChg>
        <pc:spChg chg="add mod">
          <ac:chgData name="Stewart Boutcher" userId="61e5164d-c265-4028-bdda-99feaf02c1a4" providerId="ADAL" clId="{49998BE0-F5BB-4110-A8F2-EDEFCFEDFA04}" dt="2024-07-28T15:05:02.128" v="122" actId="478"/>
          <ac:spMkLst>
            <pc:docMk/>
            <pc:sldMk cId="1506622470" sldId="803"/>
            <ac:spMk id="9" creationId="{459796E4-A420-B302-F853-DA38FA312A84}"/>
          </ac:spMkLst>
        </pc:spChg>
      </pc:sldChg>
      <pc:sldChg chg="addSp modSp add del mod">
        <pc:chgData name="Stewart Boutcher" userId="61e5164d-c265-4028-bdda-99feaf02c1a4" providerId="ADAL" clId="{49998BE0-F5BB-4110-A8F2-EDEFCFEDFA04}" dt="2024-07-28T15:18:27.277" v="240" actId="47"/>
        <pc:sldMkLst>
          <pc:docMk/>
          <pc:sldMk cId="1030110574" sldId="804"/>
        </pc:sldMkLst>
        <pc:spChg chg="add mod">
          <ac:chgData name="Stewart Boutcher" userId="61e5164d-c265-4028-bdda-99feaf02c1a4" providerId="ADAL" clId="{49998BE0-F5BB-4110-A8F2-EDEFCFEDFA04}" dt="2024-07-28T15:16:49.228" v="221" actId="1076"/>
          <ac:spMkLst>
            <pc:docMk/>
            <pc:sldMk cId="1030110574" sldId="804"/>
            <ac:spMk id="2" creationId="{F84ACA02-CD54-850C-FB75-B0E5A3FC0EC3}"/>
          </ac:spMkLst>
        </pc:spChg>
        <pc:spChg chg="add mod">
          <ac:chgData name="Stewart Boutcher" userId="61e5164d-c265-4028-bdda-99feaf02c1a4" providerId="ADAL" clId="{49998BE0-F5BB-4110-A8F2-EDEFCFEDFA04}" dt="2024-07-28T15:17:27.001" v="228"/>
          <ac:spMkLst>
            <pc:docMk/>
            <pc:sldMk cId="1030110574" sldId="804"/>
            <ac:spMk id="5" creationId="{88C30005-98C7-9BBB-D081-DA8487E6A99B}"/>
          </ac:spMkLst>
        </pc:spChg>
        <pc:spChg chg="mod">
          <ac:chgData name="Stewart Boutcher" userId="61e5164d-c265-4028-bdda-99feaf02c1a4" providerId="ADAL" clId="{49998BE0-F5BB-4110-A8F2-EDEFCFEDFA04}" dt="2024-07-28T15:10:59.232" v="194" actId="20577"/>
          <ac:spMkLst>
            <pc:docMk/>
            <pc:sldMk cId="1030110574" sldId="804"/>
            <ac:spMk id="6" creationId="{AA828DCB-3EA4-06AF-FB17-92D9C8D2F44A}"/>
          </ac:spMkLst>
        </pc:spChg>
        <pc:picChg chg="add mod">
          <ac:chgData name="Stewart Boutcher" userId="61e5164d-c265-4028-bdda-99feaf02c1a4" providerId="ADAL" clId="{49998BE0-F5BB-4110-A8F2-EDEFCFEDFA04}" dt="2024-07-28T15:16:08.853" v="218" actId="1076"/>
          <ac:picMkLst>
            <pc:docMk/>
            <pc:sldMk cId="1030110574" sldId="804"/>
            <ac:picMk id="4" creationId="{C5B13915-AB44-9D60-DA09-75AFA75A8535}"/>
          </ac:picMkLst>
        </pc:picChg>
      </pc:sldChg>
      <pc:sldChg chg="addSp delSp modSp add del mod">
        <pc:chgData name="Stewart Boutcher" userId="61e5164d-c265-4028-bdda-99feaf02c1a4" providerId="ADAL" clId="{49998BE0-F5BB-4110-A8F2-EDEFCFEDFA04}" dt="2024-07-28T15:37:57.326" v="505" actId="47"/>
        <pc:sldMkLst>
          <pc:docMk/>
          <pc:sldMk cId="1737514987" sldId="805"/>
        </pc:sldMkLst>
        <pc:spChg chg="del mod">
          <ac:chgData name="Stewart Boutcher" userId="61e5164d-c265-4028-bdda-99feaf02c1a4" providerId="ADAL" clId="{49998BE0-F5BB-4110-A8F2-EDEFCFEDFA04}" dt="2024-07-28T15:18:40.267" v="242" actId="478"/>
          <ac:spMkLst>
            <pc:docMk/>
            <pc:sldMk cId="1737514987" sldId="805"/>
            <ac:spMk id="2" creationId="{F84ACA02-CD54-850C-FB75-B0E5A3FC0EC3}"/>
          </ac:spMkLst>
        </pc:spChg>
        <pc:spChg chg="add del mod">
          <ac:chgData name="Stewart Boutcher" userId="61e5164d-c265-4028-bdda-99feaf02c1a4" providerId="ADAL" clId="{49998BE0-F5BB-4110-A8F2-EDEFCFEDFA04}" dt="2024-07-28T15:18:43.605" v="244" actId="478"/>
          <ac:spMkLst>
            <pc:docMk/>
            <pc:sldMk cId="1737514987" sldId="805"/>
            <ac:spMk id="4" creationId="{B82C491D-54DF-4A22-8D62-04BC39186EBA}"/>
          </ac:spMkLst>
        </pc:spChg>
        <pc:spChg chg="add mod">
          <ac:chgData name="Stewart Boutcher" userId="61e5164d-c265-4028-bdda-99feaf02c1a4" providerId="ADAL" clId="{49998BE0-F5BB-4110-A8F2-EDEFCFEDFA04}" dt="2024-07-28T15:18:50.659" v="248" actId="27636"/>
          <ac:spMkLst>
            <pc:docMk/>
            <pc:sldMk cId="1737514987" sldId="805"/>
            <ac:spMk id="5" creationId="{8B5C30B0-A2E1-FF84-F6DC-5F5C4265485E}"/>
          </ac:spMkLst>
        </pc:spChg>
        <pc:spChg chg="del mod">
          <ac:chgData name="Stewart Boutcher" userId="61e5164d-c265-4028-bdda-99feaf02c1a4" providerId="ADAL" clId="{49998BE0-F5BB-4110-A8F2-EDEFCFEDFA04}" dt="2024-07-28T15:26:02.949" v="318" actId="478"/>
          <ac:spMkLst>
            <pc:docMk/>
            <pc:sldMk cId="1737514987" sldId="805"/>
            <ac:spMk id="6" creationId="{AA828DCB-3EA4-06AF-FB17-92D9C8D2F44A}"/>
          </ac:spMkLst>
        </pc:spChg>
        <pc:spChg chg="add del mod">
          <ac:chgData name="Stewart Boutcher" userId="61e5164d-c265-4028-bdda-99feaf02c1a4" providerId="ADAL" clId="{49998BE0-F5BB-4110-A8F2-EDEFCFEDFA04}" dt="2024-07-28T15:26:04.041" v="319" actId="478"/>
          <ac:spMkLst>
            <pc:docMk/>
            <pc:sldMk cId="1737514987" sldId="805"/>
            <ac:spMk id="12" creationId="{762EB14B-32FE-000B-84E4-634A58DF6433}"/>
          </ac:spMkLst>
        </pc:spChg>
        <pc:spChg chg="add del mod">
          <ac:chgData name="Stewart Boutcher" userId="61e5164d-c265-4028-bdda-99feaf02c1a4" providerId="ADAL" clId="{49998BE0-F5BB-4110-A8F2-EDEFCFEDFA04}" dt="2024-07-28T15:26:27.619" v="331" actId="478"/>
          <ac:spMkLst>
            <pc:docMk/>
            <pc:sldMk cId="1737514987" sldId="805"/>
            <ac:spMk id="14" creationId="{57A28543-B6EE-EA8E-FA54-A97D3E8F26EE}"/>
          </ac:spMkLst>
        </pc:spChg>
        <pc:spChg chg="add del mod">
          <ac:chgData name="Stewart Boutcher" userId="61e5164d-c265-4028-bdda-99feaf02c1a4" providerId="ADAL" clId="{49998BE0-F5BB-4110-A8F2-EDEFCFEDFA04}" dt="2024-07-28T15:26:32.011" v="335" actId="478"/>
          <ac:spMkLst>
            <pc:docMk/>
            <pc:sldMk cId="1737514987" sldId="805"/>
            <ac:spMk id="16" creationId="{41E829E5-9513-9DE6-A4C8-A32F6BB5CA7C}"/>
          </ac:spMkLst>
        </pc:spChg>
        <pc:spChg chg="add del mod">
          <ac:chgData name="Stewart Boutcher" userId="61e5164d-c265-4028-bdda-99feaf02c1a4" providerId="ADAL" clId="{49998BE0-F5BB-4110-A8F2-EDEFCFEDFA04}" dt="2024-07-28T15:26:29.468" v="333" actId="478"/>
          <ac:spMkLst>
            <pc:docMk/>
            <pc:sldMk cId="1737514987" sldId="805"/>
            <ac:spMk id="19" creationId="{141B7371-922B-7183-65A5-6953DD4BC0D7}"/>
          </ac:spMkLst>
        </pc:spChg>
        <pc:spChg chg="add mod">
          <ac:chgData name="Stewart Boutcher" userId="61e5164d-c265-4028-bdda-99feaf02c1a4" providerId="ADAL" clId="{49998BE0-F5BB-4110-A8F2-EDEFCFEDFA04}" dt="2024-07-28T15:27:38.531" v="355"/>
          <ac:spMkLst>
            <pc:docMk/>
            <pc:sldMk cId="1737514987" sldId="805"/>
            <ac:spMk id="20" creationId="{DDE2786D-DF66-0CC4-A97A-A7B37A36BA47}"/>
          </ac:spMkLst>
        </pc:spChg>
        <pc:spChg chg="mod">
          <ac:chgData name="Stewart Boutcher" userId="61e5164d-c265-4028-bdda-99feaf02c1a4" providerId="ADAL" clId="{49998BE0-F5BB-4110-A8F2-EDEFCFEDFA04}" dt="2024-07-28T15:27:38.531" v="355"/>
          <ac:spMkLst>
            <pc:docMk/>
            <pc:sldMk cId="1737514987" sldId="805"/>
            <ac:spMk id="25" creationId="{9C027E80-BB56-9504-2024-AF2AD66BE8BD}"/>
          </ac:spMkLst>
        </pc:spChg>
        <pc:grpChg chg="add mod">
          <ac:chgData name="Stewart Boutcher" userId="61e5164d-c265-4028-bdda-99feaf02c1a4" providerId="ADAL" clId="{49998BE0-F5BB-4110-A8F2-EDEFCFEDFA04}" dt="2024-07-28T15:27:38.531" v="355"/>
          <ac:grpSpMkLst>
            <pc:docMk/>
            <pc:sldMk cId="1737514987" sldId="805"/>
            <ac:grpSpMk id="21" creationId="{3C5A04CF-DC21-7C9E-E3BE-72D60D4E0DE9}"/>
          </ac:grpSpMkLst>
        </pc:grpChg>
        <pc:grpChg chg="mod">
          <ac:chgData name="Stewart Boutcher" userId="61e5164d-c265-4028-bdda-99feaf02c1a4" providerId="ADAL" clId="{49998BE0-F5BB-4110-A8F2-EDEFCFEDFA04}" dt="2024-07-28T15:27:38.531" v="355"/>
          <ac:grpSpMkLst>
            <pc:docMk/>
            <pc:sldMk cId="1737514987" sldId="805"/>
            <ac:grpSpMk id="23" creationId="{C79EC7D8-0FD5-4EAB-6B01-CE27AFF756C2}"/>
          </ac:grpSpMkLst>
        </pc:grpChg>
        <pc:picChg chg="del">
          <ac:chgData name="Stewart Boutcher" userId="61e5164d-c265-4028-bdda-99feaf02c1a4" providerId="ADAL" clId="{49998BE0-F5BB-4110-A8F2-EDEFCFEDFA04}" dt="2024-07-28T15:26:05.375" v="321" actId="478"/>
          <ac:picMkLst>
            <pc:docMk/>
            <pc:sldMk cId="1737514987" sldId="805"/>
            <ac:picMk id="7" creationId="{867CF381-AFA6-C2B0-3DDB-46F44428202F}"/>
          </ac:picMkLst>
        </pc:picChg>
        <pc:picChg chg="add mod">
          <ac:chgData name="Stewart Boutcher" userId="61e5164d-c265-4028-bdda-99feaf02c1a4" providerId="ADAL" clId="{49998BE0-F5BB-4110-A8F2-EDEFCFEDFA04}" dt="2024-07-28T15:22:36.422" v="266" actId="1076"/>
          <ac:picMkLst>
            <pc:docMk/>
            <pc:sldMk cId="1737514987" sldId="805"/>
            <ac:picMk id="9" creationId="{563A9A0E-2191-5FAB-01EF-60BCD2F82B4A}"/>
          </ac:picMkLst>
        </pc:picChg>
        <pc:picChg chg="add del mod">
          <ac:chgData name="Stewart Boutcher" userId="61e5164d-c265-4028-bdda-99feaf02c1a4" providerId="ADAL" clId="{49998BE0-F5BB-4110-A8F2-EDEFCFEDFA04}" dt="2024-07-28T15:26:04.791" v="320" actId="478"/>
          <ac:picMkLst>
            <pc:docMk/>
            <pc:sldMk cId="1737514987" sldId="805"/>
            <ac:picMk id="10" creationId="{A25DDF6C-7A14-E8FE-3FEC-A9CC7FD44439}"/>
          </ac:picMkLst>
        </pc:picChg>
        <pc:picChg chg="add del mod">
          <ac:chgData name="Stewart Boutcher" userId="61e5164d-c265-4028-bdda-99feaf02c1a4" providerId="ADAL" clId="{49998BE0-F5BB-4110-A8F2-EDEFCFEDFA04}" dt="2024-07-28T15:26:30.188" v="334" actId="478"/>
          <ac:picMkLst>
            <pc:docMk/>
            <pc:sldMk cId="1737514987" sldId="805"/>
            <ac:picMk id="13" creationId="{279FB25A-ED36-C890-078B-AC93326F11E9}"/>
          </ac:picMkLst>
        </pc:picChg>
        <pc:picChg chg="add del mod">
          <ac:chgData name="Stewart Boutcher" userId="61e5164d-c265-4028-bdda-99feaf02c1a4" providerId="ADAL" clId="{49998BE0-F5BB-4110-A8F2-EDEFCFEDFA04}" dt="2024-07-28T15:26:28.803" v="332" actId="478"/>
          <ac:picMkLst>
            <pc:docMk/>
            <pc:sldMk cId="1737514987" sldId="805"/>
            <ac:picMk id="15" creationId="{0FB66055-7DE0-56B7-6720-7596074ADA8A}"/>
          </ac:picMkLst>
        </pc:picChg>
        <pc:picChg chg="del">
          <ac:chgData name="Stewart Boutcher" userId="61e5164d-c265-4028-bdda-99feaf02c1a4" providerId="ADAL" clId="{49998BE0-F5BB-4110-A8F2-EDEFCFEDFA04}" dt="2024-07-28T15:24:50.675" v="304" actId="478"/>
          <ac:picMkLst>
            <pc:docMk/>
            <pc:sldMk cId="1737514987" sldId="805"/>
            <ac:picMk id="17" creationId="{EB8D3222-E599-66BF-995A-D11DDAFB18AC}"/>
          </ac:picMkLst>
        </pc:picChg>
        <pc:picChg chg="mod">
          <ac:chgData name="Stewart Boutcher" userId="61e5164d-c265-4028-bdda-99feaf02c1a4" providerId="ADAL" clId="{49998BE0-F5BB-4110-A8F2-EDEFCFEDFA04}" dt="2024-07-28T15:27:38.531" v="355"/>
          <ac:picMkLst>
            <pc:docMk/>
            <pc:sldMk cId="1737514987" sldId="805"/>
            <ac:picMk id="22" creationId="{E0C2F14F-63CF-5708-61B8-2CC7590B7F07}"/>
          </ac:picMkLst>
        </pc:picChg>
        <pc:picChg chg="mod">
          <ac:chgData name="Stewart Boutcher" userId="61e5164d-c265-4028-bdda-99feaf02c1a4" providerId="ADAL" clId="{49998BE0-F5BB-4110-A8F2-EDEFCFEDFA04}" dt="2024-07-28T15:27:38.531" v="355"/>
          <ac:picMkLst>
            <pc:docMk/>
            <pc:sldMk cId="1737514987" sldId="805"/>
            <ac:picMk id="24" creationId="{C6556C98-5A3D-A2ED-23D9-E3C15E43CA44}"/>
          </ac:picMkLst>
        </pc:picChg>
      </pc:sldChg>
      <pc:sldChg chg="addSp delSp modSp add mod ord">
        <pc:chgData name="Stewart Boutcher" userId="61e5164d-c265-4028-bdda-99feaf02c1a4" providerId="ADAL" clId="{49998BE0-F5BB-4110-A8F2-EDEFCFEDFA04}" dt="2024-07-28T15:47:19.369" v="639"/>
        <pc:sldMkLst>
          <pc:docMk/>
          <pc:sldMk cId="440913337" sldId="806"/>
        </pc:sldMkLst>
        <pc:spChg chg="del">
          <ac:chgData name="Stewart Boutcher" userId="61e5164d-c265-4028-bdda-99feaf02c1a4" providerId="ADAL" clId="{49998BE0-F5BB-4110-A8F2-EDEFCFEDFA04}" dt="2024-07-28T15:05:46.855" v="133" actId="478"/>
          <ac:spMkLst>
            <pc:docMk/>
            <pc:sldMk cId="440913337" sldId="806"/>
            <ac:spMk id="2" creationId="{F84ACA02-CD54-850C-FB75-B0E5A3FC0EC3}"/>
          </ac:spMkLst>
        </pc:spChg>
        <pc:spChg chg="add del mod">
          <ac:chgData name="Stewart Boutcher" userId="61e5164d-c265-4028-bdda-99feaf02c1a4" providerId="ADAL" clId="{49998BE0-F5BB-4110-A8F2-EDEFCFEDFA04}" dt="2024-07-28T15:05:49.627" v="134" actId="478"/>
          <ac:spMkLst>
            <pc:docMk/>
            <pc:sldMk cId="440913337" sldId="806"/>
            <ac:spMk id="4" creationId="{4B91216A-8428-DE33-3533-B11AAAF8069D}"/>
          </ac:spMkLst>
        </pc:spChg>
        <pc:spChg chg="del mod">
          <ac:chgData name="Stewart Boutcher" userId="61e5164d-c265-4028-bdda-99feaf02c1a4" providerId="ADAL" clId="{49998BE0-F5BB-4110-A8F2-EDEFCFEDFA04}" dt="2024-07-28T15:26:45.638" v="340" actId="478"/>
          <ac:spMkLst>
            <pc:docMk/>
            <pc:sldMk cId="440913337" sldId="806"/>
            <ac:spMk id="6" creationId="{AA828DCB-3EA4-06AF-FB17-92D9C8D2F44A}"/>
          </ac:spMkLst>
        </pc:spChg>
        <pc:spChg chg="add mod">
          <ac:chgData name="Stewart Boutcher" userId="61e5164d-c265-4028-bdda-99feaf02c1a4" providerId="ADAL" clId="{49998BE0-F5BB-4110-A8F2-EDEFCFEDFA04}" dt="2024-07-28T15:24:07.528" v="294" actId="1076"/>
          <ac:spMkLst>
            <pc:docMk/>
            <pc:sldMk cId="440913337" sldId="806"/>
            <ac:spMk id="8" creationId="{EA12BCF2-B4DF-7641-3321-20034E307EFE}"/>
          </ac:spMkLst>
        </pc:spChg>
        <pc:spChg chg="add mod">
          <ac:chgData name="Stewart Boutcher" userId="61e5164d-c265-4028-bdda-99feaf02c1a4" providerId="ADAL" clId="{49998BE0-F5BB-4110-A8F2-EDEFCFEDFA04}" dt="2024-07-28T15:24:11.137" v="295" actId="1076"/>
          <ac:spMkLst>
            <pc:docMk/>
            <pc:sldMk cId="440913337" sldId="806"/>
            <ac:spMk id="13" creationId="{2BAB249A-2024-BDCB-497E-5A38609AFCA2}"/>
          </ac:spMkLst>
        </pc:spChg>
        <pc:spChg chg="add del mod">
          <ac:chgData name="Stewart Boutcher" userId="61e5164d-c265-4028-bdda-99feaf02c1a4" providerId="ADAL" clId="{49998BE0-F5BB-4110-A8F2-EDEFCFEDFA04}" dt="2024-07-28T15:26:47.020" v="341" actId="478"/>
          <ac:spMkLst>
            <pc:docMk/>
            <pc:sldMk cId="440913337" sldId="806"/>
            <ac:spMk id="15" creationId="{25235991-FD94-8B49-1815-D76A2EE9E116}"/>
          </ac:spMkLst>
        </pc:spChg>
        <pc:spChg chg="add mod">
          <ac:chgData name="Stewart Boutcher" userId="61e5164d-c265-4028-bdda-99feaf02c1a4" providerId="ADAL" clId="{49998BE0-F5BB-4110-A8F2-EDEFCFEDFA04}" dt="2024-07-28T15:27:43.899" v="359"/>
          <ac:spMkLst>
            <pc:docMk/>
            <pc:sldMk cId="440913337" sldId="806"/>
            <ac:spMk id="16" creationId="{5E79D242-56E1-7B7E-CFDD-76F1A29C4637}"/>
          </ac:spMkLst>
        </pc:spChg>
        <pc:spChg chg="mod">
          <ac:chgData name="Stewart Boutcher" userId="61e5164d-c265-4028-bdda-99feaf02c1a4" providerId="ADAL" clId="{49998BE0-F5BB-4110-A8F2-EDEFCFEDFA04}" dt="2024-07-28T15:27:43.899" v="359"/>
          <ac:spMkLst>
            <pc:docMk/>
            <pc:sldMk cId="440913337" sldId="806"/>
            <ac:spMk id="22" creationId="{C4BC594A-9867-E3C8-471A-8D750B5AA6A5}"/>
          </ac:spMkLst>
        </pc:spChg>
        <pc:grpChg chg="add mod">
          <ac:chgData name="Stewart Boutcher" userId="61e5164d-c265-4028-bdda-99feaf02c1a4" providerId="ADAL" clId="{49998BE0-F5BB-4110-A8F2-EDEFCFEDFA04}" dt="2024-07-28T15:27:43.899" v="359"/>
          <ac:grpSpMkLst>
            <pc:docMk/>
            <pc:sldMk cId="440913337" sldId="806"/>
            <ac:grpSpMk id="18" creationId="{234CF9AE-090A-62EA-1EC4-8010645879DE}"/>
          </ac:grpSpMkLst>
        </pc:grpChg>
        <pc:grpChg chg="mod">
          <ac:chgData name="Stewart Boutcher" userId="61e5164d-c265-4028-bdda-99feaf02c1a4" providerId="ADAL" clId="{49998BE0-F5BB-4110-A8F2-EDEFCFEDFA04}" dt="2024-07-28T15:27:43.899" v="359"/>
          <ac:grpSpMkLst>
            <pc:docMk/>
            <pc:sldMk cId="440913337" sldId="806"/>
            <ac:grpSpMk id="20" creationId="{8B928DC7-2AB4-44F1-D8A4-3473304C0793}"/>
          </ac:grpSpMkLst>
        </pc:grpChg>
        <pc:picChg chg="del">
          <ac:chgData name="Stewart Boutcher" userId="61e5164d-c265-4028-bdda-99feaf02c1a4" providerId="ADAL" clId="{49998BE0-F5BB-4110-A8F2-EDEFCFEDFA04}" dt="2024-07-28T15:26:47.608" v="342" actId="478"/>
          <ac:picMkLst>
            <pc:docMk/>
            <pc:sldMk cId="440913337" sldId="806"/>
            <ac:picMk id="7" creationId="{867CF381-AFA6-C2B0-3DDB-46F44428202F}"/>
          </ac:picMkLst>
        </pc:picChg>
        <pc:picChg chg="add mod">
          <ac:chgData name="Stewart Boutcher" userId="61e5164d-c265-4028-bdda-99feaf02c1a4" providerId="ADAL" clId="{49998BE0-F5BB-4110-A8F2-EDEFCFEDFA04}" dt="2024-07-28T15:23:55.646" v="291" actId="1076"/>
          <ac:picMkLst>
            <pc:docMk/>
            <pc:sldMk cId="440913337" sldId="806"/>
            <ac:picMk id="10" creationId="{8E7841EB-9C2B-4BD6-4428-1FCAE18122E6}"/>
          </ac:picMkLst>
        </pc:picChg>
        <pc:picChg chg="add mod">
          <ac:chgData name="Stewart Boutcher" userId="61e5164d-c265-4028-bdda-99feaf02c1a4" providerId="ADAL" clId="{49998BE0-F5BB-4110-A8F2-EDEFCFEDFA04}" dt="2024-07-28T15:23:53.866" v="290" actId="1076"/>
          <ac:picMkLst>
            <pc:docMk/>
            <pc:sldMk cId="440913337" sldId="806"/>
            <ac:picMk id="11" creationId="{2B3F8CD6-49BE-8830-0103-C6C8DBE07D4A}"/>
          </ac:picMkLst>
        </pc:picChg>
        <pc:picChg chg="del">
          <ac:chgData name="Stewart Boutcher" userId="61e5164d-c265-4028-bdda-99feaf02c1a4" providerId="ADAL" clId="{49998BE0-F5BB-4110-A8F2-EDEFCFEDFA04}" dt="2024-07-28T15:26:50.148" v="343" actId="478"/>
          <ac:picMkLst>
            <pc:docMk/>
            <pc:sldMk cId="440913337" sldId="806"/>
            <ac:picMk id="17" creationId="{EB8D3222-E599-66BF-995A-D11DDAFB18AC}"/>
          </ac:picMkLst>
        </pc:picChg>
        <pc:picChg chg="mod">
          <ac:chgData name="Stewart Boutcher" userId="61e5164d-c265-4028-bdda-99feaf02c1a4" providerId="ADAL" clId="{49998BE0-F5BB-4110-A8F2-EDEFCFEDFA04}" dt="2024-07-28T15:27:43.899" v="359"/>
          <ac:picMkLst>
            <pc:docMk/>
            <pc:sldMk cId="440913337" sldId="806"/>
            <ac:picMk id="19" creationId="{744D162F-8506-00E3-FB5E-DD41B8E81F51}"/>
          </ac:picMkLst>
        </pc:picChg>
        <pc:picChg chg="mod">
          <ac:chgData name="Stewart Boutcher" userId="61e5164d-c265-4028-bdda-99feaf02c1a4" providerId="ADAL" clId="{49998BE0-F5BB-4110-A8F2-EDEFCFEDFA04}" dt="2024-07-28T15:27:43.899" v="359"/>
          <ac:picMkLst>
            <pc:docMk/>
            <pc:sldMk cId="440913337" sldId="806"/>
            <ac:picMk id="21" creationId="{B84E84B2-366F-DEEF-48BF-54E2D96D1B98}"/>
          </ac:picMkLst>
        </pc:picChg>
      </pc:sldChg>
      <pc:sldChg chg="addSp delSp modSp add del mod">
        <pc:chgData name="Stewart Boutcher" userId="61e5164d-c265-4028-bdda-99feaf02c1a4" providerId="ADAL" clId="{49998BE0-F5BB-4110-A8F2-EDEFCFEDFA04}" dt="2024-07-28T15:42:04.286" v="563" actId="47"/>
        <pc:sldMkLst>
          <pc:docMk/>
          <pc:sldMk cId="704847268" sldId="807"/>
        </pc:sldMkLst>
        <pc:spChg chg="del">
          <ac:chgData name="Stewart Boutcher" userId="61e5164d-c265-4028-bdda-99feaf02c1a4" providerId="ADAL" clId="{49998BE0-F5BB-4110-A8F2-EDEFCFEDFA04}" dt="2024-07-28T15:17:36.505" v="232" actId="478"/>
          <ac:spMkLst>
            <pc:docMk/>
            <pc:sldMk cId="704847268" sldId="807"/>
            <ac:spMk id="2" creationId="{F84ACA02-CD54-850C-FB75-B0E5A3FC0EC3}"/>
          </ac:spMkLst>
        </pc:spChg>
        <pc:spChg chg="add del mod">
          <ac:chgData name="Stewart Boutcher" userId="61e5164d-c265-4028-bdda-99feaf02c1a4" providerId="ADAL" clId="{49998BE0-F5BB-4110-A8F2-EDEFCFEDFA04}" dt="2024-07-28T15:17:39.310" v="233" actId="478"/>
          <ac:spMkLst>
            <pc:docMk/>
            <pc:sldMk cId="704847268" sldId="807"/>
            <ac:spMk id="5" creationId="{A5FFBD97-E568-6B0A-BC39-F4B5027D9C58}"/>
          </ac:spMkLst>
        </pc:spChg>
        <pc:spChg chg="del">
          <ac:chgData name="Stewart Boutcher" userId="61e5164d-c265-4028-bdda-99feaf02c1a4" providerId="ADAL" clId="{49998BE0-F5BB-4110-A8F2-EDEFCFEDFA04}" dt="2024-07-28T15:26:20.943" v="327" actId="478"/>
          <ac:spMkLst>
            <pc:docMk/>
            <pc:sldMk cId="704847268" sldId="807"/>
            <ac:spMk id="6" creationId="{AA828DCB-3EA4-06AF-FB17-92D9C8D2F44A}"/>
          </ac:spMkLst>
        </pc:spChg>
        <pc:spChg chg="add mod">
          <ac:chgData name="Stewart Boutcher" userId="61e5164d-c265-4028-bdda-99feaf02c1a4" providerId="ADAL" clId="{49998BE0-F5BB-4110-A8F2-EDEFCFEDFA04}" dt="2024-07-28T15:17:50.153" v="237" actId="27636"/>
          <ac:spMkLst>
            <pc:docMk/>
            <pc:sldMk cId="704847268" sldId="807"/>
            <ac:spMk id="8" creationId="{8D8DE908-CDF3-5679-51F4-514D74DAE3FA}"/>
          </ac:spMkLst>
        </pc:spChg>
        <pc:spChg chg="add del mod">
          <ac:chgData name="Stewart Boutcher" userId="61e5164d-c265-4028-bdda-99feaf02c1a4" providerId="ADAL" clId="{49998BE0-F5BB-4110-A8F2-EDEFCFEDFA04}" dt="2024-07-28T15:26:23.332" v="328" actId="478"/>
          <ac:spMkLst>
            <pc:docMk/>
            <pc:sldMk cId="704847268" sldId="807"/>
            <ac:spMk id="11" creationId="{31FA483F-D58A-326B-EAAA-7BB3277150B9}"/>
          </ac:spMkLst>
        </pc:spChg>
        <pc:spChg chg="add mod">
          <ac:chgData name="Stewart Boutcher" userId="61e5164d-c265-4028-bdda-99feaf02c1a4" providerId="ADAL" clId="{49998BE0-F5BB-4110-A8F2-EDEFCFEDFA04}" dt="2024-07-28T15:27:39.523" v="356"/>
          <ac:spMkLst>
            <pc:docMk/>
            <pc:sldMk cId="704847268" sldId="807"/>
            <ac:spMk id="12" creationId="{B81E0564-1886-F1F3-7AFC-F34519A72F1A}"/>
          </ac:spMkLst>
        </pc:spChg>
        <pc:spChg chg="mod">
          <ac:chgData name="Stewart Boutcher" userId="61e5164d-c265-4028-bdda-99feaf02c1a4" providerId="ADAL" clId="{49998BE0-F5BB-4110-A8F2-EDEFCFEDFA04}" dt="2024-07-28T15:27:39.523" v="356"/>
          <ac:spMkLst>
            <pc:docMk/>
            <pc:sldMk cId="704847268" sldId="807"/>
            <ac:spMk id="18" creationId="{4B05E921-F567-8CC5-B973-C73DAD525C06}"/>
          </ac:spMkLst>
        </pc:spChg>
        <pc:grpChg chg="add mod">
          <ac:chgData name="Stewart Boutcher" userId="61e5164d-c265-4028-bdda-99feaf02c1a4" providerId="ADAL" clId="{49998BE0-F5BB-4110-A8F2-EDEFCFEDFA04}" dt="2024-07-28T15:27:39.523" v="356"/>
          <ac:grpSpMkLst>
            <pc:docMk/>
            <pc:sldMk cId="704847268" sldId="807"/>
            <ac:grpSpMk id="13" creationId="{7CE6CABB-B740-6AFB-C701-9448FE5EFEA6}"/>
          </ac:grpSpMkLst>
        </pc:grpChg>
        <pc:grpChg chg="mod">
          <ac:chgData name="Stewart Boutcher" userId="61e5164d-c265-4028-bdda-99feaf02c1a4" providerId="ADAL" clId="{49998BE0-F5BB-4110-A8F2-EDEFCFEDFA04}" dt="2024-07-28T15:27:39.523" v="356"/>
          <ac:grpSpMkLst>
            <pc:docMk/>
            <pc:sldMk cId="704847268" sldId="807"/>
            <ac:grpSpMk id="15" creationId="{AB98B7D1-6316-BD26-47F6-29C571EA72D8}"/>
          </ac:grpSpMkLst>
        </pc:grpChg>
        <pc:picChg chg="del">
          <ac:chgData name="Stewart Boutcher" userId="61e5164d-c265-4028-bdda-99feaf02c1a4" providerId="ADAL" clId="{49998BE0-F5BB-4110-A8F2-EDEFCFEDFA04}" dt="2024-07-28T15:40:51.059" v="540" actId="478"/>
          <ac:picMkLst>
            <pc:docMk/>
            <pc:sldMk cId="704847268" sldId="807"/>
            <ac:picMk id="4" creationId="{C5B13915-AB44-9D60-DA09-75AFA75A8535}"/>
          </ac:picMkLst>
        </pc:picChg>
        <pc:picChg chg="del">
          <ac:chgData name="Stewart Boutcher" userId="61e5164d-c265-4028-bdda-99feaf02c1a4" providerId="ADAL" clId="{49998BE0-F5BB-4110-A8F2-EDEFCFEDFA04}" dt="2024-07-28T15:26:24.495" v="330" actId="478"/>
          <ac:picMkLst>
            <pc:docMk/>
            <pc:sldMk cId="704847268" sldId="807"/>
            <ac:picMk id="7" creationId="{867CF381-AFA6-C2B0-3DDB-46F44428202F}"/>
          </ac:picMkLst>
        </pc:picChg>
        <pc:picChg chg="add del mod">
          <ac:chgData name="Stewart Boutcher" userId="61e5164d-c265-4028-bdda-99feaf02c1a4" providerId="ADAL" clId="{49998BE0-F5BB-4110-A8F2-EDEFCFEDFA04}" dt="2024-07-28T15:26:23.937" v="329" actId="478"/>
          <ac:picMkLst>
            <pc:docMk/>
            <pc:sldMk cId="704847268" sldId="807"/>
            <ac:picMk id="9" creationId="{95736E0F-290F-F36F-74BD-C00F760613F3}"/>
          </ac:picMkLst>
        </pc:picChg>
        <pc:picChg chg="mod">
          <ac:chgData name="Stewart Boutcher" userId="61e5164d-c265-4028-bdda-99feaf02c1a4" providerId="ADAL" clId="{49998BE0-F5BB-4110-A8F2-EDEFCFEDFA04}" dt="2024-07-28T15:27:39.523" v="356"/>
          <ac:picMkLst>
            <pc:docMk/>
            <pc:sldMk cId="704847268" sldId="807"/>
            <ac:picMk id="14" creationId="{72B0920E-7D56-D3DC-0B3E-E6445A7185E4}"/>
          </ac:picMkLst>
        </pc:picChg>
        <pc:picChg chg="mod">
          <ac:chgData name="Stewart Boutcher" userId="61e5164d-c265-4028-bdda-99feaf02c1a4" providerId="ADAL" clId="{49998BE0-F5BB-4110-A8F2-EDEFCFEDFA04}" dt="2024-07-28T15:27:39.523" v="356"/>
          <ac:picMkLst>
            <pc:docMk/>
            <pc:sldMk cId="704847268" sldId="807"/>
            <ac:picMk id="16" creationId="{9CE12A74-3A01-34AE-DA08-F738BE4FD8D6}"/>
          </ac:picMkLst>
        </pc:picChg>
        <pc:picChg chg="del">
          <ac:chgData name="Stewart Boutcher" userId="61e5164d-c265-4028-bdda-99feaf02c1a4" providerId="ADAL" clId="{49998BE0-F5BB-4110-A8F2-EDEFCFEDFA04}" dt="2024-07-28T15:24:45.615" v="302" actId="478"/>
          <ac:picMkLst>
            <pc:docMk/>
            <pc:sldMk cId="704847268" sldId="807"/>
            <ac:picMk id="17" creationId="{EB8D3222-E599-66BF-995A-D11DDAFB18AC}"/>
          </ac:picMkLst>
        </pc:picChg>
      </pc:sldChg>
      <pc:sldChg chg="add del">
        <pc:chgData name="Stewart Boutcher" userId="61e5164d-c265-4028-bdda-99feaf02c1a4" providerId="ADAL" clId="{49998BE0-F5BB-4110-A8F2-EDEFCFEDFA04}" dt="2024-07-28T15:17:32.252" v="230"/>
        <pc:sldMkLst>
          <pc:docMk/>
          <pc:sldMk cId="3685093852" sldId="807"/>
        </pc:sldMkLst>
      </pc:sldChg>
      <pc:sldChg chg="addSp delSp modSp add mod ord modNotesTx">
        <pc:chgData name="Stewart Boutcher" userId="61e5164d-c265-4028-bdda-99feaf02c1a4" providerId="ADAL" clId="{49998BE0-F5BB-4110-A8F2-EDEFCFEDFA04}" dt="2024-07-28T15:54:23.032" v="687" actId="14100"/>
        <pc:sldMkLst>
          <pc:docMk/>
          <pc:sldMk cId="2462153917" sldId="808"/>
        </pc:sldMkLst>
        <pc:spChg chg="add mod">
          <ac:chgData name="Stewart Boutcher" userId="61e5164d-c265-4028-bdda-99feaf02c1a4" providerId="ADAL" clId="{49998BE0-F5BB-4110-A8F2-EDEFCFEDFA04}" dt="2024-07-28T15:27:01.377" v="345" actId="164"/>
          <ac:spMkLst>
            <pc:docMk/>
            <pc:sldMk cId="2462153917" sldId="808"/>
            <ac:spMk id="4" creationId="{87ED9B2A-8CC9-87B8-9BFF-F6696990101E}"/>
          </ac:spMkLst>
        </pc:spChg>
        <pc:spChg chg="mod">
          <ac:chgData name="Stewart Boutcher" userId="61e5164d-c265-4028-bdda-99feaf02c1a4" providerId="ADAL" clId="{49998BE0-F5BB-4110-A8F2-EDEFCFEDFA04}" dt="2024-07-28T15:54:23.032" v="687" actId="14100"/>
          <ac:spMkLst>
            <pc:docMk/>
            <pc:sldMk cId="2462153917" sldId="808"/>
            <ac:spMk id="5" creationId="{8B5C30B0-A2E1-FF84-F6DC-5F5C4265485E}"/>
          </ac:spMkLst>
        </pc:spChg>
        <pc:spChg chg="mod">
          <ac:chgData name="Stewart Boutcher" userId="61e5164d-c265-4028-bdda-99feaf02c1a4" providerId="ADAL" clId="{49998BE0-F5BB-4110-A8F2-EDEFCFEDFA04}" dt="2024-07-28T15:25:47.080" v="316" actId="14100"/>
          <ac:spMkLst>
            <pc:docMk/>
            <pc:sldMk cId="2462153917" sldId="808"/>
            <ac:spMk id="6" creationId="{AA828DCB-3EA4-06AF-FB17-92D9C8D2F44A}"/>
          </ac:spMkLst>
        </pc:spChg>
        <pc:spChg chg="add">
          <ac:chgData name="Stewart Boutcher" userId="61e5164d-c265-4028-bdda-99feaf02c1a4" providerId="ADAL" clId="{49998BE0-F5BB-4110-A8F2-EDEFCFEDFA04}" dt="2024-07-28T15:35:14.719" v="414"/>
          <ac:spMkLst>
            <pc:docMk/>
            <pc:sldMk cId="2462153917" sldId="808"/>
            <ac:spMk id="11" creationId="{EBD785DE-9B33-0C1F-E4A3-DBD3A9759277}"/>
          </ac:spMkLst>
        </pc:spChg>
        <pc:spChg chg="add">
          <ac:chgData name="Stewart Boutcher" userId="61e5164d-c265-4028-bdda-99feaf02c1a4" providerId="ADAL" clId="{49998BE0-F5BB-4110-A8F2-EDEFCFEDFA04}" dt="2024-07-28T15:35:20.589" v="415"/>
          <ac:spMkLst>
            <pc:docMk/>
            <pc:sldMk cId="2462153917" sldId="808"/>
            <ac:spMk id="12" creationId="{0FC5B803-F3A4-7563-EA6F-85A9EC5CDBCB}"/>
          </ac:spMkLst>
        </pc:spChg>
        <pc:grpChg chg="add mod">
          <ac:chgData name="Stewart Boutcher" userId="61e5164d-c265-4028-bdda-99feaf02c1a4" providerId="ADAL" clId="{49998BE0-F5BB-4110-A8F2-EDEFCFEDFA04}" dt="2024-07-28T15:27:26.959" v="354" actId="164"/>
          <ac:grpSpMkLst>
            <pc:docMk/>
            <pc:sldMk cId="2462153917" sldId="808"/>
            <ac:grpSpMk id="8" creationId="{36EC0F8A-5059-DFF7-6A9F-4FE1FBDE562B}"/>
          </ac:grpSpMkLst>
        </pc:grpChg>
        <pc:grpChg chg="add mod">
          <ac:chgData name="Stewart Boutcher" userId="61e5164d-c265-4028-bdda-99feaf02c1a4" providerId="ADAL" clId="{49998BE0-F5BB-4110-A8F2-EDEFCFEDFA04}" dt="2024-07-28T15:27:26.959" v="354" actId="164"/>
          <ac:grpSpMkLst>
            <pc:docMk/>
            <pc:sldMk cId="2462153917" sldId="808"/>
            <ac:grpSpMk id="10" creationId="{B8FD729B-5EB9-A5AA-27E3-070DDA718EBC}"/>
          </ac:grpSpMkLst>
        </pc:grpChg>
        <pc:picChg chg="add mod">
          <ac:chgData name="Stewart Boutcher" userId="61e5164d-c265-4028-bdda-99feaf02c1a4" providerId="ADAL" clId="{49998BE0-F5BB-4110-A8F2-EDEFCFEDFA04}" dt="2024-07-28T15:27:26.959" v="354" actId="164"/>
          <ac:picMkLst>
            <pc:docMk/>
            <pc:sldMk cId="2462153917" sldId="808"/>
            <ac:picMk id="2" creationId="{282A2FC4-F3D7-E93C-0053-142BB5393976}"/>
          </ac:picMkLst>
        </pc:picChg>
        <pc:picChg chg="mod">
          <ac:chgData name="Stewart Boutcher" userId="61e5164d-c265-4028-bdda-99feaf02c1a4" providerId="ADAL" clId="{49998BE0-F5BB-4110-A8F2-EDEFCFEDFA04}" dt="2024-07-28T15:27:01.377" v="345" actId="164"/>
          <ac:picMkLst>
            <pc:docMk/>
            <pc:sldMk cId="2462153917" sldId="808"/>
            <ac:picMk id="7" creationId="{867CF381-AFA6-C2B0-3DDB-46F44428202F}"/>
          </ac:picMkLst>
        </pc:picChg>
        <pc:picChg chg="mod">
          <ac:chgData name="Stewart Boutcher" userId="61e5164d-c265-4028-bdda-99feaf02c1a4" providerId="ADAL" clId="{49998BE0-F5BB-4110-A8F2-EDEFCFEDFA04}" dt="2024-07-28T15:32:26.408" v="380" actId="14100"/>
          <ac:picMkLst>
            <pc:docMk/>
            <pc:sldMk cId="2462153917" sldId="808"/>
            <ac:picMk id="9" creationId="{563A9A0E-2191-5FAB-01EF-60BCD2F82B4A}"/>
          </ac:picMkLst>
        </pc:picChg>
        <pc:picChg chg="del">
          <ac:chgData name="Stewart Boutcher" userId="61e5164d-c265-4028-bdda-99feaf02c1a4" providerId="ADAL" clId="{49998BE0-F5BB-4110-A8F2-EDEFCFEDFA04}" dt="2024-07-28T15:24:52.620" v="305" actId="478"/>
          <ac:picMkLst>
            <pc:docMk/>
            <pc:sldMk cId="2462153917" sldId="808"/>
            <ac:picMk id="17" creationId="{EB8D3222-E599-66BF-995A-D11DDAFB18AC}"/>
          </ac:picMkLst>
        </pc:picChg>
        <pc:picChg chg="add mod">
          <ac:chgData name="Stewart Boutcher" userId="61e5164d-c265-4028-bdda-99feaf02c1a4" providerId="ADAL" clId="{49998BE0-F5BB-4110-A8F2-EDEFCFEDFA04}" dt="2024-07-28T15:31:42.924" v="376" actId="1076"/>
          <ac:picMkLst>
            <pc:docMk/>
            <pc:sldMk cId="2462153917" sldId="808"/>
            <ac:picMk id="1026" creationId="{A30FECC3-FB83-0C84-251F-52F38918A64D}"/>
          </ac:picMkLst>
        </pc:picChg>
      </pc:sldChg>
      <pc:sldChg chg="add del">
        <pc:chgData name="Stewart Boutcher" userId="61e5164d-c265-4028-bdda-99feaf02c1a4" providerId="ADAL" clId="{49998BE0-F5BB-4110-A8F2-EDEFCFEDFA04}" dt="2024-07-28T15:18:54.684" v="249" actId="47"/>
        <pc:sldMkLst>
          <pc:docMk/>
          <pc:sldMk cId="2646548813" sldId="808"/>
        </pc:sldMkLst>
      </pc:sldChg>
      <pc:sldChg chg="addSp delSp modSp add mod">
        <pc:chgData name="Stewart Boutcher" userId="61e5164d-c265-4028-bdda-99feaf02c1a4" providerId="ADAL" clId="{49998BE0-F5BB-4110-A8F2-EDEFCFEDFA04}" dt="2024-07-28T15:46:47.102" v="635" actId="208"/>
        <pc:sldMkLst>
          <pc:docMk/>
          <pc:sldMk cId="1888585403" sldId="809"/>
        </pc:sldMkLst>
        <pc:spChg chg="add del mod">
          <ac:chgData name="Stewart Boutcher" userId="61e5164d-c265-4028-bdda-99feaf02c1a4" providerId="ADAL" clId="{49998BE0-F5BB-4110-A8F2-EDEFCFEDFA04}" dt="2024-07-28T15:26:39.065" v="337" actId="478"/>
          <ac:spMkLst>
            <pc:docMk/>
            <pc:sldMk cId="1888585403" sldId="809"/>
            <ac:spMk id="3" creationId="{EC320F84-1CF8-C694-3E02-5B93F5E7FD45}"/>
          </ac:spMkLst>
        </pc:spChg>
        <pc:spChg chg="add mod">
          <ac:chgData name="Stewart Boutcher" userId="61e5164d-c265-4028-bdda-99feaf02c1a4" providerId="ADAL" clId="{49998BE0-F5BB-4110-A8F2-EDEFCFEDFA04}" dt="2024-07-28T15:27:42.056" v="358"/>
          <ac:spMkLst>
            <pc:docMk/>
            <pc:sldMk cId="1888585403" sldId="809"/>
            <ac:spMk id="4" creationId="{336C679F-59D9-C351-B62C-279A6C193838}"/>
          </ac:spMkLst>
        </pc:spChg>
        <pc:spChg chg="mod">
          <ac:chgData name="Stewart Boutcher" userId="61e5164d-c265-4028-bdda-99feaf02c1a4" providerId="ADAL" clId="{49998BE0-F5BB-4110-A8F2-EDEFCFEDFA04}" dt="2024-07-28T15:40:27.914" v="534" actId="403"/>
          <ac:spMkLst>
            <pc:docMk/>
            <pc:sldMk cId="1888585403" sldId="809"/>
            <ac:spMk id="5" creationId="{8B5C30B0-A2E1-FF84-F6DC-5F5C4265485E}"/>
          </ac:spMkLst>
        </pc:spChg>
        <pc:spChg chg="del">
          <ac:chgData name="Stewart Boutcher" userId="61e5164d-c265-4028-bdda-99feaf02c1a4" providerId="ADAL" clId="{49998BE0-F5BB-4110-A8F2-EDEFCFEDFA04}" dt="2024-07-28T15:26:38.019" v="336" actId="478"/>
          <ac:spMkLst>
            <pc:docMk/>
            <pc:sldMk cId="1888585403" sldId="809"/>
            <ac:spMk id="6" creationId="{AA828DCB-3EA4-06AF-FB17-92D9C8D2F44A}"/>
          </ac:spMkLst>
        </pc:spChg>
        <pc:spChg chg="mod">
          <ac:chgData name="Stewart Boutcher" userId="61e5164d-c265-4028-bdda-99feaf02c1a4" providerId="ADAL" clId="{49998BE0-F5BB-4110-A8F2-EDEFCFEDFA04}" dt="2024-07-28T15:27:42.056" v="358"/>
          <ac:spMkLst>
            <pc:docMk/>
            <pc:sldMk cId="1888585403" sldId="809"/>
            <ac:spMk id="13" creationId="{D929DFC6-01EA-0CFC-1A45-7DD95D2ED6F5}"/>
          </ac:spMkLst>
        </pc:spChg>
        <pc:spChg chg="add mod ord">
          <ac:chgData name="Stewart Boutcher" userId="61e5164d-c265-4028-bdda-99feaf02c1a4" providerId="ADAL" clId="{49998BE0-F5BB-4110-A8F2-EDEFCFEDFA04}" dt="2024-07-28T15:46:47.102" v="635" actId="208"/>
          <ac:spMkLst>
            <pc:docMk/>
            <pc:sldMk cId="1888585403" sldId="809"/>
            <ac:spMk id="15" creationId="{E3172B7D-8714-26B5-B5E0-07410C439436}"/>
          </ac:spMkLst>
        </pc:spChg>
        <pc:grpChg chg="add mod">
          <ac:chgData name="Stewart Boutcher" userId="61e5164d-c265-4028-bdda-99feaf02c1a4" providerId="ADAL" clId="{49998BE0-F5BB-4110-A8F2-EDEFCFEDFA04}" dt="2024-07-28T15:27:42.056" v="358"/>
          <ac:grpSpMkLst>
            <pc:docMk/>
            <pc:sldMk cId="1888585403" sldId="809"/>
            <ac:grpSpMk id="8" creationId="{0C6FC707-ED31-49B9-DB03-4CCDBF5C322C}"/>
          </ac:grpSpMkLst>
        </pc:grpChg>
        <pc:grpChg chg="mod">
          <ac:chgData name="Stewart Boutcher" userId="61e5164d-c265-4028-bdda-99feaf02c1a4" providerId="ADAL" clId="{49998BE0-F5BB-4110-A8F2-EDEFCFEDFA04}" dt="2024-07-28T15:27:42.056" v="358"/>
          <ac:grpSpMkLst>
            <pc:docMk/>
            <pc:sldMk cId="1888585403" sldId="809"/>
            <ac:grpSpMk id="11" creationId="{46FA560F-959E-E7BD-B400-7765C5DE2E6D}"/>
          </ac:grpSpMkLst>
        </pc:grpChg>
        <pc:picChg chg="del">
          <ac:chgData name="Stewart Boutcher" userId="61e5164d-c265-4028-bdda-99feaf02c1a4" providerId="ADAL" clId="{49998BE0-F5BB-4110-A8F2-EDEFCFEDFA04}" dt="2024-07-28T15:26:40.266" v="339" actId="478"/>
          <ac:picMkLst>
            <pc:docMk/>
            <pc:sldMk cId="1888585403" sldId="809"/>
            <ac:picMk id="7" creationId="{867CF381-AFA6-C2B0-3DDB-46F44428202F}"/>
          </ac:picMkLst>
        </pc:picChg>
        <pc:picChg chg="del">
          <ac:chgData name="Stewart Boutcher" userId="61e5164d-c265-4028-bdda-99feaf02c1a4" providerId="ADAL" clId="{49998BE0-F5BB-4110-A8F2-EDEFCFEDFA04}" dt="2024-07-28T15:23:18.257" v="281" actId="478"/>
          <ac:picMkLst>
            <pc:docMk/>
            <pc:sldMk cId="1888585403" sldId="809"/>
            <ac:picMk id="9" creationId="{563A9A0E-2191-5FAB-01EF-60BCD2F82B4A}"/>
          </ac:picMkLst>
        </pc:picChg>
        <pc:picChg chg="mod">
          <ac:chgData name="Stewart Boutcher" userId="61e5164d-c265-4028-bdda-99feaf02c1a4" providerId="ADAL" clId="{49998BE0-F5BB-4110-A8F2-EDEFCFEDFA04}" dt="2024-07-28T15:27:42.056" v="358"/>
          <ac:picMkLst>
            <pc:docMk/>
            <pc:sldMk cId="1888585403" sldId="809"/>
            <ac:picMk id="10" creationId="{62B6F876-661D-D59D-9D64-89F8EFDF4B99}"/>
          </ac:picMkLst>
        </pc:picChg>
        <pc:picChg chg="mod">
          <ac:chgData name="Stewart Boutcher" userId="61e5164d-c265-4028-bdda-99feaf02c1a4" providerId="ADAL" clId="{49998BE0-F5BB-4110-A8F2-EDEFCFEDFA04}" dt="2024-07-28T15:27:42.056" v="358"/>
          <ac:picMkLst>
            <pc:docMk/>
            <pc:sldMk cId="1888585403" sldId="809"/>
            <ac:picMk id="12" creationId="{78AFBEDB-E018-A3F6-A9D9-0813DAD9A3EE}"/>
          </ac:picMkLst>
        </pc:picChg>
        <pc:picChg chg="add mod">
          <ac:chgData name="Stewart Boutcher" userId="61e5164d-c265-4028-bdda-99feaf02c1a4" providerId="ADAL" clId="{49998BE0-F5BB-4110-A8F2-EDEFCFEDFA04}" dt="2024-07-28T15:40:42.184" v="537" actId="1076"/>
          <ac:picMkLst>
            <pc:docMk/>
            <pc:sldMk cId="1888585403" sldId="809"/>
            <ac:picMk id="14" creationId="{B2BB79A1-C3EA-7882-79B8-4BBBA953CD3D}"/>
          </ac:picMkLst>
        </pc:picChg>
        <pc:picChg chg="del mod">
          <ac:chgData name="Stewart Boutcher" userId="61e5164d-c265-4028-bdda-99feaf02c1a4" providerId="ADAL" clId="{49998BE0-F5BB-4110-A8F2-EDEFCFEDFA04}" dt="2024-07-28T15:26:39.651" v="338" actId="478"/>
          <ac:picMkLst>
            <pc:docMk/>
            <pc:sldMk cId="1888585403" sldId="809"/>
            <ac:picMk id="17" creationId="{EB8D3222-E599-66BF-995A-D11DDAFB18AC}"/>
          </ac:picMkLst>
        </pc:picChg>
      </pc:sldChg>
      <pc:sldChg chg="add del">
        <pc:chgData name="Stewart Boutcher" userId="61e5164d-c265-4028-bdda-99feaf02c1a4" providerId="ADAL" clId="{49998BE0-F5BB-4110-A8F2-EDEFCFEDFA04}" dt="2024-07-28T15:38:15.293" v="507"/>
        <pc:sldMkLst>
          <pc:docMk/>
          <pc:sldMk cId="680098048" sldId="810"/>
        </pc:sldMkLst>
      </pc:sldChg>
      <pc:sldChg chg="addSp modSp add mod">
        <pc:chgData name="Stewart Boutcher" userId="61e5164d-c265-4028-bdda-99feaf02c1a4" providerId="ADAL" clId="{49998BE0-F5BB-4110-A8F2-EDEFCFEDFA04}" dt="2024-07-28T15:55:19.786" v="697" actId="14100"/>
        <pc:sldMkLst>
          <pc:docMk/>
          <pc:sldMk cId="2233943485" sldId="810"/>
        </pc:sldMkLst>
        <pc:spChg chg="mod">
          <ac:chgData name="Stewart Boutcher" userId="61e5164d-c265-4028-bdda-99feaf02c1a4" providerId="ADAL" clId="{49998BE0-F5BB-4110-A8F2-EDEFCFEDFA04}" dt="2024-07-28T15:45:00.618" v="626" actId="207"/>
          <ac:spMkLst>
            <pc:docMk/>
            <pc:sldMk cId="2233943485" sldId="810"/>
            <ac:spMk id="4" creationId="{4B1D9094-B4D1-916C-0607-FDEEE8A2F679}"/>
          </ac:spMkLst>
        </pc:spChg>
        <pc:picChg chg="add mod">
          <ac:chgData name="Stewart Boutcher" userId="61e5164d-c265-4028-bdda-99feaf02c1a4" providerId="ADAL" clId="{49998BE0-F5BB-4110-A8F2-EDEFCFEDFA04}" dt="2024-07-28T15:55:19.786" v="697" actId="14100"/>
          <ac:picMkLst>
            <pc:docMk/>
            <pc:sldMk cId="2233943485" sldId="810"/>
            <ac:picMk id="2" creationId="{62C38895-36DE-DA5A-7BC7-54937B5D976D}"/>
          </ac:picMkLst>
        </pc:picChg>
        <pc:picChg chg="mod">
          <ac:chgData name="Stewart Boutcher" userId="61e5164d-c265-4028-bdda-99feaf02c1a4" providerId="ADAL" clId="{49998BE0-F5BB-4110-A8F2-EDEFCFEDFA04}" dt="2024-07-28T15:54:58.308" v="693" actId="14100"/>
          <ac:picMkLst>
            <pc:docMk/>
            <pc:sldMk cId="2233943485" sldId="810"/>
            <ac:picMk id="2050" creationId="{A0F778A4-62F2-5086-70A6-6BC0680B1C74}"/>
          </ac:picMkLst>
        </pc:picChg>
      </pc:sldChg>
      <pc:sldMasterChg chg="delSp modSp mod modSldLayout">
        <pc:chgData name="Stewart Boutcher" userId="61e5164d-c265-4028-bdda-99feaf02c1a4" providerId="ADAL" clId="{49998BE0-F5BB-4110-A8F2-EDEFCFEDFA04}" dt="2024-07-28T15:49:20.957" v="681"/>
        <pc:sldMasterMkLst>
          <pc:docMk/>
          <pc:sldMasterMk cId="1509295205" sldId="2147483648"/>
        </pc:sldMasterMkLst>
        <pc:spChg chg="mod">
          <ac:chgData name="Stewart Boutcher" userId="61e5164d-c265-4028-bdda-99feaf02c1a4" providerId="ADAL" clId="{49998BE0-F5BB-4110-A8F2-EDEFCFEDFA04}" dt="2024-07-28T15:49:04.603" v="679" actId="20577"/>
          <ac:spMkLst>
            <pc:docMk/>
            <pc:sldMasterMk cId="1509295205" sldId="2147483648"/>
            <ac:spMk id="4" creationId="{DB4B9413-3438-A308-936D-AE1E173038AB}"/>
          </ac:spMkLst>
        </pc:spChg>
        <pc:spChg chg="del">
          <ac:chgData name="Stewart Boutcher" userId="61e5164d-c265-4028-bdda-99feaf02c1a4" providerId="ADAL" clId="{49998BE0-F5BB-4110-A8F2-EDEFCFEDFA04}" dt="2024-07-28T15:47:56.342" v="641" actId="478"/>
          <ac:spMkLst>
            <pc:docMk/>
            <pc:sldMasterMk cId="1509295205" sldId="2147483648"/>
            <ac:spMk id="5" creationId="{07D84716-6F02-4897-62D0-A8388F671732}"/>
          </ac:spMkLst>
        </pc:spChg>
        <pc:sldLayoutChg chg="delSp modSp mod">
          <pc:chgData name="Stewart Boutcher" userId="61e5164d-c265-4028-bdda-99feaf02c1a4" providerId="ADAL" clId="{49998BE0-F5BB-4110-A8F2-EDEFCFEDFA04}" dt="2024-07-28T15:49:11.716" v="680"/>
          <pc:sldLayoutMkLst>
            <pc:docMk/>
            <pc:sldMasterMk cId="1509295205" sldId="2147483648"/>
            <pc:sldLayoutMk cId="978611412" sldId="2147483649"/>
          </pc:sldLayoutMkLst>
          <pc:spChg chg="mod">
            <ac:chgData name="Stewart Boutcher" userId="61e5164d-c265-4028-bdda-99feaf02c1a4" providerId="ADAL" clId="{49998BE0-F5BB-4110-A8F2-EDEFCFEDFA04}" dt="2024-07-28T15:49:11.716" v="680"/>
            <ac:spMkLst>
              <pc:docMk/>
              <pc:sldMasterMk cId="1509295205" sldId="2147483648"/>
              <pc:sldLayoutMk cId="978611412" sldId="2147483649"/>
              <ac:spMk id="4" creationId="{3ACFE09F-A530-F8E9-D28A-86AEE9DBFF34}"/>
            </ac:spMkLst>
          </pc:spChg>
          <pc:spChg chg="del">
            <ac:chgData name="Stewart Boutcher" userId="61e5164d-c265-4028-bdda-99feaf02c1a4" providerId="ADAL" clId="{49998BE0-F5BB-4110-A8F2-EDEFCFEDFA04}" dt="2024-07-28T15:48:00.653" v="642" actId="478"/>
            <ac:spMkLst>
              <pc:docMk/>
              <pc:sldMasterMk cId="1509295205" sldId="2147483648"/>
              <pc:sldLayoutMk cId="978611412" sldId="2147483649"/>
              <ac:spMk id="5" creationId="{22943907-E528-C942-2653-BB33015132C5}"/>
            </ac:spMkLst>
          </pc:spChg>
        </pc:sldLayoutChg>
        <pc:sldLayoutChg chg="modSp mod">
          <pc:chgData name="Stewart Boutcher" userId="61e5164d-c265-4028-bdda-99feaf02c1a4" providerId="ADAL" clId="{49998BE0-F5BB-4110-A8F2-EDEFCFEDFA04}" dt="2024-07-28T15:49:20.957" v="681"/>
          <pc:sldLayoutMkLst>
            <pc:docMk/>
            <pc:sldMasterMk cId="1509295205" sldId="2147483648"/>
            <pc:sldLayoutMk cId="478271639" sldId="2147483651"/>
          </pc:sldLayoutMkLst>
          <pc:spChg chg="mod">
            <ac:chgData name="Stewart Boutcher" userId="61e5164d-c265-4028-bdda-99feaf02c1a4" providerId="ADAL" clId="{49998BE0-F5BB-4110-A8F2-EDEFCFEDFA04}" dt="2024-07-28T15:49:20.957" v="681"/>
            <ac:spMkLst>
              <pc:docMk/>
              <pc:sldMasterMk cId="1509295205" sldId="2147483648"/>
              <pc:sldLayoutMk cId="478271639" sldId="2147483651"/>
              <ac:spMk id="5" creationId="{AB66ACC6-9FDB-EE8E-C9E4-DE89BD4717E0}"/>
            </ac:spMkLst>
          </pc:spChg>
        </pc:sldLayoutChg>
        <pc:sldLayoutChg chg="delSp mod">
          <pc:chgData name="Stewart Boutcher" userId="61e5164d-c265-4028-bdda-99feaf02c1a4" providerId="ADAL" clId="{49998BE0-F5BB-4110-A8F2-EDEFCFEDFA04}" dt="2024-07-28T15:48:13.059" v="643" actId="478"/>
          <pc:sldLayoutMkLst>
            <pc:docMk/>
            <pc:sldMasterMk cId="1509295205" sldId="2147483648"/>
            <pc:sldLayoutMk cId="3003330454" sldId="2147483661"/>
          </pc:sldLayoutMkLst>
          <pc:spChg chg="del">
            <ac:chgData name="Stewart Boutcher" userId="61e5164d-c265-4028-bdda-99feaf02c1a4" providerId="ADAL" clId="{49998BE0-F5BB-4110-A8F2-EDEFCFEDFA04}" dt="2024-07-28T15:48:13.059" v="643" actId="478"/>
            <ac:spMkLst>
              <pc:docMk/>
              <pc:sldMasterMk cId="1509295205" sldId="2147483648"/>
              <pc:sldLayoutMk cId="3003330454" sldId="2147483661"/>
              <ac:spMk id="4" creationId="{33785A8D-2965-A7D1-B9E5-467721279157}"/>
            </ac:spMkLst>
          </pc:spChg>
        </pc:sldLayoutChg>
      </pc:sldMasterChg>
    </pc:docChg>
  </pc:docChgLst>
  <pc:docChgLst>
    <pc:chgData name="Stewart Boutcher" userId="61e5164d-c265-4028-bdda-99feaf02c1a4" providerId="ADAL" clId="{568F1BA8-E888-4939-AA50-DEB0735082E3}"/>
    <pc:docChg chg="custSel modSld">
      <pc:chgData name="Stewart Boutcher" userId="61e5164d-c265-4028-bdda-99feaf02c1a4" providerId="ADAL" clId="{568F1BA8-E888-4939-AA50-DEB0735082E3}" dt="2024-08-05T08:51:26.241" v="58" actId="20577"/>
      <pc:docMkLst>
        <pc:docMk/>
      </pc:docMkLst>
      <pc:sldChg chg="modSp mod">
        <pc:chgData name="Stewart Boutcher" userId="61e5164d-c265-4028-bdda-99feaf02c1a4" providerId="ADAL" clId="{568F1BA8-E888-4939-AA50-DEB0735082E3}" dt="2024-08-05T08:51:26.241" v="58" actId="20577"/>
        <pc:sldMkLst>
          <pc:docMk/>
          <pc:sldMk cId="4167280152" sldId="828"/>
        </pc:sldMkLst>
        <pc:spChg chg="mod">
          <ac:chgData name="Stewart Boutcher" userId="61e5164d-c265-4028-bdda-99feaf02c1a4" providerId="ADAL" clId="{568F1BA8-E888-4939-AA50-DEB0735082E3}" dt="2024-08-05T08:36:16.353" v="36" actId="20577"/>
          <ac:spMkLst>
            <pc:docMk/>
            <pc:sldMk cId="4167280152" sldId="828"/>
            <ac:spMk id="6" creationId="{E14E3EF2-BBD3-5E91-01FF-1902A8AA1267}"/>
          </ac:spMkLst>
        </pc:spChg>
        <pc:spChg chg="mod">
          <ac:chgData name="Stewart Boutcher" userId="61e5164d-c265-4028-bdda-99feaf02c1a4" providerId="ADAL" clId="{568F1BA8-E888-4939-AA50-DEB0735082E3}" dt="2024-08-05T08:49:52.384" v="39" actId="27636"/>
          <ac:spMkLst>
            <pc:docMk/>
            <pc:sldMk cId="4167280152" sldId="828"/>
            <ac:spMk id="14" creationId="{56ABFD38-CD83-00DD-6462-85FAAB81C36A}"/>
          </ac:spMkLst>
        </pc:spChg>
        <pc:spChg chg="mod">
          <ac:chgData name="Stewart Boutcher" userId="61e5164d-c265-4028-bdda-99feaf02c1a4" providerId="ADAL" clId="{568F1BA8-E888-4939-AA50-DEB0735082E3}" dt="2024-08-05T08:51:26.241" v="58" actId="20577"/>
          <ac:spMkLst>
            <pc:docMk/>
            <pc:sldMk cId="4167280152" sldId="828"/>
            <ac:spMk id="15" creationId="{9243F9FC-BCAD-2DCC-461E-27A9DC4BD472}"/>
          </ac:spMkLst>
        </pc:spChg>
        <pc:spChg chg="mod">
          <ac:chgData name="Stewart Boutcher" userId="61e5164d-c265-4028-bdda-99feaf02c1a4" providerId="ADAL" clId="{568F1BA8-E888-4939-AA50-DEB0735082E3}" dt="2024-08-05T08:51:22.656" v="54" actId="20577"/>
          <ac:spMkLst>
            <pc:docMk/>
            <pc:sldMk cId="4167280152" sldId="828"/>
            <ac:spMk id="17" creationId="{934A86FA-0F49-3D18-6D47-B796295AAC6D}"/>
          </ac:spMkLst>
        </pc:spChg>
      </pc:sldChg>
    </pc:docChg>
  </pc:docChgLst>
  <pc:docChgLst>
    <pc:chgData name="Nick Pomeroy" userId="S::nick.pomeroy@vtn.live::91454848-a191-4d33-b09c-9a87bc973966" providerId="AD" clId="Web-{4F475E18-A77E-0E18-5119-DF9E262C912D}"/>
    <pc:docChg chg="modSld">
      <pc:chgData name="Nick Pomeroy" userId="S::nick.pomeroy@vtn.live::91454848-a191-4d33-b09c-9a87bc973966" providerId="AD" clId="Web-{4F475E18-A77E-0E18-5119-DF9E262C912D}" dt="2024-08-05T08:33:40.809" v="2" actId="20577"/>
      <pc:docMkLst>
        <pc:docMk/>
      </pc:docMkLst>
      <pc:sldChg chg="modSp">
        <pc:chgData name="Nick Pomeroy" userId="S::nick.pomeroy@vtn.live::91454848-a191-4d33-b09c-9a87bc973966" providerId="AD" clId="Web-{4F475E18-A77E-0E18-5119-DF9E262C912D}" dt="2024-08-05T08:33:40.809" v="2" actId="20577"/>
        <pc:sldMkLst>
          <pc:docMk/>
          <pc:sldMk cId="2570229755" sldId="766"/>
        </pc:sldMkLst>
        <pc:spChg chg="mod">
          <ac:chgData name="Nick Pomeroy" userId="S::nick.pomeroy@vtn.live::91454848-a191-4d33-b09c-9a87bc973966" providerId="AD" clId="Web-{4F475E18-A77E-0E18-5119-DF9E262C912D}" dt="2024-08-05T08:33:40.809" v="2" actId="20577"/>
          <ac:spMkLst>
            <pc:docMk/>
            <pc:sldMk cId="2570229755" sldId="766"/>
            <ac:spMk id="3" creationId="{88621EBF-1362-FE37-424A-5A1F9F823E31}"/>
          </ac:spMkLst>
        </pc:spChg>
      </pc:sldChg>
    </pc:docChg>
  </pc:docChgLst>
  <pc:docChgLst>
    <pc:chgData name="Nick Pomeroy" userId="S::nick.pomeroy@vtn.live::91454848-a191-4d33-b09c-9a87bc973966" providerId="AD" clId="Web-{883EEB34-8CF2-59DF-568C-9017009C716A}"/>
    <pc:docChg chg="addSld modSld">
      <pc:chgData name="Nick Pomeroy" userId="S::nick.pomeroy@vtn.live::91454848-a191-4d33-b09c-9a87bc973966" providerId="AD" clId="Web-{883EEB34-8CF2-59DF-568C-9017009C716A}" dt="2024-07-29T08:23:16.841" v="12" actId="20577"/>
      <pc:docMkLst>
        <pc:docMk/>
      </pc:docMkLst>
      <pc:sldChg chg="modSp add">
        <pc:chgData name="Nick Pomeroy" userId="S::nick.pomeroy@vtn.live::91454848-a191-4d33-b09c-9a87bc973966" providerId="AD" clId="Web-{883EEB34-8CF2-59DF-568C-9017009C716A}" dt="2024-07-29T08:23:16.841" v="12" actId="20577"/>
        <pc:sldMkLst>
          <pc:docMk/>
          <pc:sldMk cId="2571499602" sldId="733"/>
        </pc:sldMkLst>
        <pc:spChg chg="mod">
          <ac:chgData name="Nick Pomeroy" userId="S::nick.pomeroy@vtn.live::91454848-a191-4d33-b09c-9a87bc973966" providerId="AD" clId="Web-{883EEB34-8CF2-59DF-568C-9017009C716A}" dt="2024-07-29T08:23:16.841" v="12" actId="20577"/>
          <ac:spMkLst>
            <pc:docMk/>
            <pc:sldMk cId="2571499602" sldId="733"/>
            <ac:spMk id="5" creationId="{C90853AF-5195-C31D-3954-F401880CEECF}"/>
          </ac:spMkLst>
        </pc:spChg>
      </pc:sldChg>
      <pc:sldChg chg="delSp modSp">
        <pc:chgData name="Nick Pomeroy" userId="S::nick.pomeroy@vtn.live::91454848-a191-4d33-b09c-9a87bc973966" providerId="AD" clId="Web-{883EEB34-8CF2-59DF-568C-9017009C716A}" dt="2024-07-29T08:22:39.511" v="2" actId="14100"/>
        <pc:sldMkLst>
          <pc:docMk/>
          <pc:sldMk cId="1914855824" sldId="771"/>
        </pc:sldMkLst>
        <pc:spChg chg="del">
          <ac:chgData name="Nick Pomeroy" userId="S::nick.pomeroy@vtn.live::91454848-a191-4d33-b09c-9a87bc973966" providerId="AD" clId="Web-{883EEB34-8CF2-59DF-568C-9017009C716A}" dt="2024-07-29T08:22:31.760" v="0"/>
          <ac:spMkLst>
            <pc:docMk/>
            <pc:sldMk cId="1914855824" sldId="771"/>
            <ac:spMk id="18" creationId="{08C9B587-E65E-4B52-B37C-ABEBB6E87928}"/>
          </ac:spMkLst>
        </pc:spChg>
        <pc:picChg chg="mod">
          <ac:chgData name="Nick Pomeroy" userId="S::nick.pomeroy@vtn.live::91454848-a191-4d33-b09c-9a87bc973966" providerId="AD" clId="Web-{883EEB34-8CF2-59DF-568C-9017009C716A}" dt="2024-07-29T08:22:39.511" v="2" actId="14100"/>
          <ac:picMkLst>
            <pc:docMk/>
            <pc:sldMk cId="1914855824" sldId="771"/>
            <ac:picMk id="11" creationId="{CE6DB86E-4D73-9053-BD92-5C38E9215D20}"/>
          </ac:picMkLst>
        </pc:picChg>
      </pc:sldChg>
    </pc:docChg>
  </pc:docChgLst>
  <pc:docChgLst>
    <pc:chgData name="Nick Pomeroy" userId="S::nick.pomeroy@vtn.live::91454848-a191-4d33-b09c-9a87bc973966" providerId="AD" clId="Web-{5700A4D0-2B75-6569-F828-6C2278EB9988}"/>
    <pc:docChg chg="addSld modSld">
      <pc:chgData name="Nick Pomeroy" userId="S::nick.pomeroy@vtn.live::91454848-a191-4d33-b09c-9a87bc973966" providerId="AD" clId="Web-{5700A4D0-2B75-6569-F828-6C2278EB9988}" dt="2024-07-29T08:40:27.258" v="63" actId="20577"/>
      <pc:docMkLst>
        <pc:docMk/>
      </pc:docMkLst>
      <pc:sldChg chg="addSp modSp">
        <pc:chgData name="Nick Pomeroy" userId="S::nick.pomeroy@vtn.live::91454848-a191-4d33-b09c-9a87bc973966" providerId="AD" clId="Web-{5700A4D0-2B75-6569-F828-6C2278EB9988}" dt="2024-07-29T08:34:00.840" v="25" actId="1076"/>
        <pc:sldMkLst>
          <pc:docMk/>
          <pc:sldMk cId="2571499602" sldId="733"/>
        </pc:sldMkLst>
        <pc:spChg chg="add mod">
          <ac:chgData name="Nick Pomeroy" userId="S::nick.pomeroy@vtn.live::91454848-a191-4d33-b09c-9a87bc973966" providerId="AD" clId="Web-{5700A4D0-2B75-6569-F828-6C2278EB9988}" dt="2024-07-29T08:34:00.840" v="25" actId="1076"/>
          <ac:spMkLst>
            <pc:docMk/>
            <pc:sldMk cId="2571499602" sldId="733"/>
            <ac:spMk id="2" creationId="{8B16AAEF-CCD1-413B-E103-937D660C0624}"/>
          </ac:spMkLst>
        </pc:spChg>
        <pc:spChg chg="mod">
          <ac:chgData name="Nick Pomeroy" userId="S::nick.pomeroy@vtn.live::91454848-a191-4d33-b09c-9a87bc973966" providerId="AD" clId="Web-{5700A4D0-2B75-6569-F828-6C2278EB9988}" dt="2024-07-29T08:34:00.840" v="24" actId="1076"/>
          <ac:spMkLst>
            <pc:docMk/>
            <pc:sldMk cId="2571499602" sldId="733"/>
            <ac:spMk id="5" creationId="{C90853AF-5195-C31D-3954-F401880CEECF}"/>
          </ac:spMkLst>
        </pc:spChg>
      </pc:sldChg>
      <pc:sldChg chg="addSp delSp modSp new">
        <pc:chgData name="Nick Pomeroy" userId="S::nick.pomeroy@vtn.live::91454848-a191-4d33-b09c-9a87bc973966" providerId="AD" clId="Web-{5700A4D0-2B75-6569-F828-6C2278EB9988}" dt="2024-07-29T08:40:27.258" v="63" actId="20577"/>
        <pc:sldMkLst>
          <pc:docMk/>
          <pc:sldMk cId="3697543466" sldId="811"/>
        </pc:sldMkLst>
        <pc:spChg chg="mod">
          <ac:chgData name="Nick Pomeroy" userId="S::nick.pomeroy@vtn.live::91454848-a191-4d33-b09c-9a87bc973966" providerId="AD" clId="Web-{5700A4D0-2B75-6569-F828-6C2278EB9988}" dt="2024-07-29T08:40:16.726" v="60" actId="20577"/>
          <ac:spMkLst>
            <pc:docMk/>
            <pc:sldMk cId="3697543466" sldId="811"/>
            <ac:spMk id="2" creationId="{1B469A7B-8F8A-8F86-ABE1-CB3F58938809}"/>
          </ac:spMkLst>
        </pc:spChg>
        <pc:spChg chg="del">
          <ac:chgData name="Nick Pomeroy" userId="S::nick.pomeroy@vtn.live::91454848-a191-4d33-b09c-9a87bc973966" providerId="AD" clId="Web-{5700A4D0-2B75-6569-F828-6C2278EB9988}" dt="2024-07-29T08:39:32.803" v="52"/>
          <ac:spMkLst>
            <pc:docMk/>
            <pc:sldMk cId="3697543466" sldId="811"/>
            <ac:spMk id="3" creationId="{4A9012C4-FB92-9F1D-E28F-FB232663D455}"/>
          </ac:spMkLst>
        </pc:spChg>
        <pc:spChg chg="mod">
          <ac:chgData name="Nick Pomeroy" userId="S::nick.pomeroy@vtn.live::91454848-a191-4d33-b09c-9a87bc973966" providerId="AD" clId="Web-{5700A4D0-2B75-6569-F828-6C2278EB9988}" dt="2024-07-29T08:40:27.258" v="63" actId="20577"/>
          <ac:spMkLst>
            <pc:docMk/>
            <pc:sldMk cId="3697543466" sldId="811"/>
            <ac:spMk id="4" creationId="{AC0EFB72-CD1E-87F5-2901-A2E8451F71F2}"/>
          </ac:spMkLst>
        </pc:spChg>
        <pc:picChg chg="add mod ord">
          <ac:chgData name="Nick Pomeroy" userId="S::nick.pomeroy@vtn.live::91454848-a191-4d33-b09c-9a87bc973966" providerId="AD" clId="Web-{5700A4D0-2B75-6569-F828-6C2278EB9988}" dt="2024-07-29T08:39:56.132" v="55"/>
          <ac:picMkLst>
            <pc:docMk/>
            <pc:sldMk cId="3697543466" sldId="811"/>
            <ac:picMk id="5" creationId="{EA6D1CA6-C277-382B-6F02-FF383BB6E1D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8E98FD-9847-4940-8AB6-AC1DD03F4126}"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GB"/>
        </a:p>
      </dgm:t>
    </dgm:pt>
    <dgm:pt modelId="{8436E4DA-4C30-E144-A2CE-B25F68D5DD01}">
      <dgm:prSet phldrT="[Text]" custT="1"/>
      <dgm:spPr>
        <a:solidFill>
          <a:schemeClr val="tx1"/>
        </a:solidFill>
        <a:ln>
          <a:noFill/>
        </a:ln>
      </dgm:spPr>
      <dgm:t>
        <a:bodyPr/>
        <a:lstStyle/>
        <a:p>
          <a:r>
            <a:rPr lang="en-GB" sz="2800" b="1">
              <a:latin typeface="Arial" panose="020B0604020202020204" pitchFamily="34" charset="0"/>
              <a:cs typeface="Arial" panose="020B0604020202020204" pitchFamily="34" charset="0"/>
            </a:rPr>
            <a:t>Veracity Protection Platform</a:t>
          </a:r>
        </a:p>
      </dgm:t>
    </dgm:pt>
    <dgm:pt modelId="{3D6C37D2-A3E0-E740-B916-E1B42271DC3D}" type="parTrans" cxnId="{9E7A5A13-705E-8649-9E45-569614A85865}">
      <dgm:prSet/>
      <dgm:spPr/>
      <dgm:t>
        <a:bodyPr/>
        <a:lstStyle/>
        <a:p>
          <a:endParaRPr lang="en-GB">
            <a:latin typeface="Arial" panose="020B0604020202020204" pitchFamily="34" charset="0"/>
            <a:cs typeface="Arial" panose="020B0604020202020204" pitchFamily="34" charset="0"/>
          </a:endParaRPr>
        </a:p>
      </dgm:t>
    </dgm:pt>
    <dgm:pt modelId="{90005A5F-DE8B-1848-8178-9332E832C9DF}" type="sibTrans" cxnId="{9E7A5A13-705E-8649-9E45-569614A85865}">
      <dgm:prSet/>
      <dgm:spPr/>
      <dgm:t>
        <a:bodyPr/>
        <a:lstStyle/>
        <a:p>
          <a:endParaRPr lang="en-GB">
            <a:latin typeface="Arial" panose="020B0604020202020204" pitchFamily="34" charset="0"/>
            <a:cs typeface="Arial" panose="020B0604020202020204" pitchFamily="34" charset="0"/>
          </a:endParaRPr>
        </a:p>
      </dgm:t>
    </dgm:pt>
    <dgm:pt modelId="{47939008-F10B-954F-AD04-9185005D989C}">
      <dgm:prSet phldrT="[Text]" custT="1"/>
      <dgm:spPr>
        <a:solidFill>
          <a:schemeClr val="tx2"/>
        </a:solidFill>
        <a:ln>
          <a:noFill/>
        </a:ln>
      </dgm:spPr>
      <dgm:t>
        <a:bodyPr/>
        <a:lstStyle/>
        <a:p>
          <a:r>
            <a:rPr lang="en-GB" sz="1600">
              <a:latin typeface="Arial" panose="020B0604020202020204" pitchFamily="34" charset="0"/>
              <a:cs typeface="Arial" panose="020B0604020202020204" pitchFamily="34" charset="0"/>
            </a:rPr>
            <a:t>Digital Product Protection</a:t>
          </a:r>
        </a:p>
        <a:p>
          <a:r>
            <a:rPr lang="en-GB" sz="2400" b="1">
              <a:latin typeface="Arial" panose="020B0604020202020204" pitchFamily="34" charset="0"/>
              <a:cs typeface="Arial" panose="020B0604020202020204" pitchFamily="34" charset="0"/>
            </a:rPr>
            <a:t>Web Threat</a:t>
          </a:r>
        </a:p>
      </dgm:t>
    </dgm:pt>
    <dgm:pt modelId="{0EA505B6-8AFC-9347-88F0-FC800CDF81ED}" type="parTrans" cxnId="{19C638BA-8B2F-0747-A329-D9DB29F5C3EC}">
      <dgm:prSet/>
      <dgm:spPr/>
      <dgm:t>
        <a:bodyPr/>
        <a:lstStyle/>
        <a:p>
          <a:endParaRPr lang="en-GB">
            <a:latin typeface="Arial" panose="020B0604020202020204" pitchFamily="34" charset="0"/>
            <a:cs typeface="Arial" panose="020B0604020202020204" pitchFamily="34" charset="0"/>
          </a:endParaRPr>
        </a:p>
      </dgm:t>
    </dgm:pt>
    <dgm:pt modelId="{54F4E8F9-9F7C-B648-8B5A-B5B111EAD271}" type="sibTrans" cxnId="{19C638BA-8B2F-0747-A329-D9DB29F5C3EC}">
      <dgm:prSet/>
      <dgm:spPr/>
      <dgm:t>
        <a:bodyPr/>
        <a:lstStyle/>
        <a:p>
          <a:endParaRPr lang="en-GB">
            <a:latin typeface="Arial" panose="020B0604020202020204" pitchFamily="34" charset="0"/>
            <a:cs typeface="Arial" panose="020B0604020202020204" pitchFamily="34" charset="0"/>
          </a:endParaRPr>
        </a:p>
      </dgm:t>
    </dgm:pt>
    <dgm:pt modelId="{2DEB6751-6713-5C4B-A295-2B51EA98722A}">
      <dgm:prSet phldrT="[Text]" custT="1"/>
      <dgm:spPr>
        <a:solidFill>
          <a:schemeClr val="accent2"/>
        </a:solidFill>
        <a:ln>
          <a:noFill/>
        </a:ln>
      </dgm:spPr>
      <dgm:t>
        <a:bodyPr/>
        <a:lstStyle/>
        <a:p>
          <a:r>
            <a:rPr lang="en-GB" sz="1600">
              <a:latin typeface="Arial" panose="020B0604020202020204" pitchFamily="34" charset="0"/>
              <a:cs typeface="Arial" panose="020B0604020202020204" pitchFamily="34" charset="0"/>
            </a:rPr>
            <a:t>Digital Advertising Protection</a:t>
          </a:r>
        </a:p>
        <a:p>
          <a:r>
            <a:rPr lang="en-GB" sz="2400" b="1">
              <a:latin typeface="Arial" panose="020B0604020202020204" pitchFamily="34" charset="0"/>
              <a:cs typeface="Arial" panose="020B0604020202020204" pitchFamily="34" charset="0"/>
            </a:rPr>
            <a:t>Ad Fraud</a:t>
          </a:r>
        </a:p>
      </dgm:t>
    </dgm:pt>
    <dgm:pt modelId="{038D7218-53BC-6241-B2F6-517B9258BF59}" type="parTrans" cxnId="{1F4F5B97-06B5-174A-AD3E-3F17E7B6F19B}">
      <dgm:prSet/>
      <dgm:spPr/>
      <dgm:t>
        <a:bodyPr/>
        <a:lstStyle/>
        <a:p>
          <a:endParaRPr lang="en-GB">
            <a:latin typeface="Arial" panose="020B0604020202020204" pitchFamily="34" charset="0"/>
            <a:cs typeface="Arial" panose="020B0604020202020204" pitchFamily="34" charset="0"/>
          </a:endParaRPr>
        </a:p>
      </dgm:t>
    </dgm:pt>
    <dgm:pt modelId="{9B13E515-7681-FB4B-ACD6-B2144425D1DA}" type="sibTrans" cxnId="{1F4F5B97-06B5-174A-AD3E-3F17E7B6F19B}">
      <dgm:prSet/>
      <dgm:spPr/>
      <dgm:t>
        <a:bodyPr/>
        <a:lstStyle/>
        <a:p>
          <a:endParaRPr lang="en-GB">
            <a:latin typeface="Arial" panose="020B0604020202020204" pitchFamily="34" charset="0"/>
            <a:cs typeface="Arial" panose="020B0604020202020204" pitchFamily="34" charset="0"/>
          </a:endParaRPr>
        </a:p>
      </dgm:t>
    </dgm:pt>
    <dgm:pt modelId="{FE4B93DA-951C-F340-BB5D-34696DC5E285}" type="pres">
      <dgm:prSet presAssocID="{D28E98FD-9847-4940-8AB6-AC1DD03F4126}" presName="Name0" presStyleCnt="0">
        <dgm:presLayoutVars>
          <dgm:chPref val="1"/>
          <dgm:dir/>
          <dgm:animOne val="branch"/>
          <dgm:animLvl val="lvl"/>
          <dgm:resizeHandles/>
        </dgm:presLayoutVars>
      </dgm:prSet>
      <dgm:spPr/>
    </dgm:pt>
    <dgm:pt modelId="{E7D37B62-6D12-9544-A091-509548C37526}" type="pres">
      <dgm:prSet presAssocID="{8436E4DA-4C30-E144-A2CE-B25F68D5DD01}" presName="vertOne" presStyleCnt="0"/>
      <dgm:spPr/>
    </dgm:pt>
    <dgm:pt modelId="{F4435D9A-4FAF-5840-AB07-82B450941381}" type="pres">
      <dgm:prSet presAssocID="{8436E4DA-4C30-E144-A2CE-B25F68D5DD01}" presName="txOne" presStyleLbl="node0" presStyleIdx="0" presStyleCnt="1">
        <dgm:presLayoutVars>
          <dgm:chPref val="3"/>
        </dgm:presLayoutVars>
      </dgm:prSet>
      <dgm:spPr>
        <a:prstGeom prst="round2DiagRect">
          <a:avLst/>
        </a:prstGeom>
      </dgm:spPr>
    </dgm:pt>
    <dgm:pt modelId="{6D10ECE1-9F27-F542-B96D-75FC40480D51}" type="pres">
      <dgm:prSet presAssocID="{8436E4DA-4C30-E144-A2CE-B25F68D5DD01}" presName="parTransOne" presStyleCnt="0"/>
      <dgm:spPr/>
    </dgm:pt>
    <dgm:pt modelId="{FE7BA531-9F7D-3548-98AA-017C2F3A33F3}" type="pres">
      <dgm:prSet presAssocID="{8436E4DA-4C30-E144-A2CE-B25F68D5DD01}" presName="horzOne" presStyleCnt="0"/>
      <dgm:spPr/>
    </dgm:pt>
    <dgm:pt modelId="{49A0FF82-0228-0E46-B345-BBE26D680B48}" type="pres">
      <dgm:prSet presAssocID="{47939008-F10B-954F-AD04-9185005D989C}" presName="vertTwo" presStyleCnt="0"/>
      <dgm:spPr/>
    </dgm:pt>
    <dgm:pt modelId="{FA64D401-4204-2646-AA8B-1C4442819BCF}" type="pres">
      <dgm:prSet presAssocID="{47939008-F10B-954F-AD04-9185005D989C}" presName="txTwo" presStyleLbl="node2" presStyleIdx="0" presStyleCnt="2">
        <dgm:presLayoutVars>
          <dgm:chPref val="3"/>
        </dgm:presLayoutVars>
      </dgm:prSet>
      <dgm:spPr>
        <a:prstGeom prst="round2DiagRect">
          <a:avLst/>
        </a:prstGeom>
      </dgm:spPr>
    </dgm:pt>
    <dgm:pt modelId="{A99F85E6-7011-4F46-8A65-0E35F62783C0}" type="pres">
      <dgm:prSet presAssocID="{47939008-F10B-954F-AD04-9185005D989C}" presName="horzTwo" presStyleCnt="0"/>
      <dgm:spPr/>
    </dgm:pt>
    <dgm:pt modelId="{4E1C7F51-4A83-8743-B912-C07DF94F1B2A}" type="pres">
      <dgm:prSet presAssocID="{54F4E8F9-9F7C-B648-8B5A-B5B111EAD271}" presName="sibSpaceTwo" presStyleCnt="0"/>
      <dgm:spPr/>
    </dgm:pt>
    <dgm:pt modelId="{D9CDBDA3-2475-364E-BD0A-C76365084BBC}" type="pres">
      <dgm:prSet presAssocID="{2DEB6751-6713-5C4B-A295-2B51EA98722A}" presName="vertTwo" presStyleCnt="0"/>
      <dgm:spPr/>
    </dgm:pt>
    <dgm:pt modelId="{1C2DEA58-8C33-E249-A068-4B47A0868E2B}" type="pres">
      <dgm:prSet presAssocID="{2DEB6751-6713-5C4B-A295-2B51EA98722A}" presName="txTwo" presStyleLbl="node2" presStyleIdx="1" presStyleCnt="2">
        <dgm:presLayoutVars>
          <dgm:chPref val="3"/>
        </dgm:presLayoutVars>
      </dgm:prSet>
      <dgm:spPr>
        <a:prstGeom prst="round2DiagRect">
          <a:avLst/>
        </a:prstGeom>
      </dgm:spPr>
    </dgm:pt>
    <dgm:pt modelId="{8F155C8C-91DE-434E-9745-DFA6405806D9}" type="pres">
      <dgm:prSet presAssocID="{2DEB6751-6713-5C4B-A295-2B51EA98722A}" presName="horzTwo" presStyleCnt="0"/>
      <dgm:spPr/>
    </dgm:pt>
  </dgm:ptLst>
  <dgm:cxnLst>
    <dgm:cxn modelId="{9E7A5A13-705E-8649-9E45-569614A85865}" srcId="{D28E98FD-9847-4940-8AB6-AC1DD03F4126}" destId="{8436E4DA-4C30-E144-A2CE-B25F68D5DD01}" srcOrd="0" destOrd="0" parTransId="{3D6C37D2-A3E0-E740-B916-E1B42271DC3D}" sibTransId="{90005A5F-DE8B-1848-8178-9332E832C9DF}"/>
    <dgm:cxn modelId="{138D0C57-65A2-304B-9D4C-A3A7E7FAEDA8}" type="presOf" srcId="{47939008-F10B-954F-AD04-9185005D989C}" destId="{FA64D401-4204-2646-AA8B-1C4442819BCF}" srcOrd="0" destOrd="0" presId="urn:microsoft.com/office/officeart/2005/8/layout/hierarchy4"/>
    <dgm:cxn modelId="{BB45366A-5522-2342-A140-C9DF0EBD4BD4}" type="presOf" srcId="{D28E98FD-9847-4940-8AB6-AC1DD03F4126}" destId="{FE4B93DA-951C-F340-BB5D-34696DC5E285}" srcOrd="0" destOrd="0" presId="urn:microsoft.com/office/officeart/2005/8/layout/hierarchy4"/>
    <dgm:cxn modelId="{1F4F5B97-06B5-174A-AD3E-3F17E7B6F19B}" srcId="{8436E4DA-4C30-E144-A2CE-B25F68D5DD01}" destId="{2DEB6751-6713-5C4B-A295-2B51EA98722A}" srcOrd="1" destOrd="0" parTransId="{038D7218-53BC-6241-B2F6-517B9258BF59}" sibTransId="{9B13E515-7681-FB4B-ACD6-B2144425D1DA}"/>
    <dgm:cxn modelId="{19C638BA-8B2F-0747-A329-D9DB29F5C3EC}" srcId="{8436E4DA-4C30-E144-A2CE-B25F68D5DD01}" destId="{47939008-F10B-954F-AD04-9185005D989C}" srcOrd="0" destOrd="0" parTransId="{0EA505B6-8AFC-9347-88F0-FC800CDF81ED}" sibTransId="{54F4E8F9-9F7C-B648-8B5A-B5B111EAD271}"/>
    <dgm:cxn modelId="{05BE78C2-5CAE-E046-A227-C6A112A0FF32}" type="presOf" srcId="{2DEB6751-6713-5C4B-A295-2B51EA98722A}" destId="{1C2DEA58-8C33-E249-A068-4B47A0868E2B}" srcOrd="0" destOrd="0" presId="urn:microsoft.com/office/officeart/2005/8/layout/hierarchy4"/>
    <dgm:cxn modelId="{7471E6FF-9535-914D-9622-989B41521429}" type="presOf" srcId="{8436E4DA-4C30-E144-A2CE-B25F68D5DD01}" destId="{F4435D9A-4FAF-5840-AB07-82B450941381}" srcOrd="0" destOrd="0" presId="urn:microsoft.com/office/officeart/2005/8/layout/hierarchy4"/>
    <dgm:cxn modelId="{DE119700-5F92-8240-BDA6-67A045E06C8B}" type="presParOf" srcId="{FE4B93DA-951C-F340-BB5D-34696DC5E285}" destId="{E7D37B62-6D12-9544-A091-509548C37526}" srcOrd="0" destOrd="0" presId="urn:microsoft.com/office/officeart/2005/8/layout/hierarchy4"/>
    <dgm:cxn modelId="{D318DB34-4656-FA40-8765-B9EC0773A218}" type="presParOf" srcId="{E7D37B62-6D12-9544-A091-509548C37526}" destId="{F4435D9A-4FAF-5840-AB07-82B450941381}" srcOrd="0" destOrd="0" presId="urn:microsoft.com/office/officeart/2005/8/layout/hierarchy4"/>
    <dgm:cxn modelId="{15D6E788-AF1B-5E4D-89D8-B0E5055CA466}" type="presParOf" srcId="{E7D37B62-6D12-9544-A091-509548C37526}" destId="{6D10ECE1-9F27-F542-B96D-75FC40480D51}" srcOrd="1" destOrd="0" presId="urn:microsoft.com/office/officeart/2005/8/layout/hierarchy4"/>
    <dgm:cxn modelId="{308C796B-39A5-324A-B472-6A1A2D908CC0}" type="presParOf" srcId="{E7D37B62-6D12-9544-A091-509548C37526}" destId="{FE7BA531-9F7D-3548-98AA-017C2F3A33F3}" srcOrd="2" destOrd="0" presId="urn:microsoft.com/office/officeart/2005/8/layout/hierarchy4"/>
    <dgm:cxn modelId="{5B71C953-430A-7842-AC93-DAB982AA69A7}" type="presParOf" srcId="{FE7BA531-9F7D-3548-98AA-017C2F3A33F3}" destId="{49A0FF82-0228-0E46-B345-BBE26D680B48}" srcOrd="0" destOrd="0" presId="urn:microsoft.com/office/officeart/2005/8/layout/hierarchy4"/>
    <dgm:cxn modelId="{3A3484D4-F6E2-8840-A93B-BAB15DEF3D53}" type="presParOf" srcId="{49A0FF82-0228-0E46-B345-BBE26D680B48}" destId="{FA64D401-4204-2646-AA8B-1C4442819BCF}" srcOrd="0" destOrd="0" presId="urn:microsoft.com/office/officeart/2005/8/layout/hierarchy4"/>
    <dgm:cxn modelId="{A4E3243D-475E-1E47-B133-96E2D41AE5BD}" type="presParOf" srcId="{49A0FF82-0228-0E46-B345-BBE26D680B48}" destId="{A99F85E6-7011-4F46-8A65-0E35F62783C0}" srcOrd="1" destOrd="0" presId="urn:microsoft.com/office/officeart/2005/8/layout/hierarchy4"/>
    <dgm:cxn modelId="{1DFBD9DA-8D91-1243-A270-4CC44EBC39BF}" type="presParOf" srcId="{FE7BA531-9F7D-3548-98AA-017C2F3A33F3}" destId="{4E1C7F51-4A83-8743-B912-C07DF94F1B2A}" srcOrd="1" destOrd="0" presId="urn:microsoft.com/office/officeart/2005/8/layout/hierarchy4"/>
    <dgm:cxn modelId="{439BAF43-0339-3A40-8BCA-DE5D8E277FE9}" type="presParOf" srcId="{FE7BA531-9F7D-3548-98AA-017C2F3A33F3}" destId="{D9CDBDA3-2475-364E-BD0A-C76365084BBC}" srcOrd="2" destOrd="0" presId="urn:microsoft.com/office/officeart/2005/8/layout/hierarchy4"/>
    <dgm:cxn modelId="{361462BF-618F-E642-B132-48226F69B7EB}" type="presParOf" srcId="{D9CDBDA3-2475-364E-BD0A-C76365084BBC}" destId="{1C2DEA58-8C33-E249-A068-4B47A0868E2B}" srcOrd="0" destOrd="0" presId="urn:microsoft.com/office/officeart/2005/8/layout/hierarchy4"/>
    <dgm:cxn modelId="{5C99F553-9B19-8347-A0D8-79C3BF0FB8B0}" type="presParOf" srcId="{D9CDBDA3-2475-364E-BD0A-C76365084BBC}" destId="{8F155C8C-91DE-434E-9745-DFA6405806D9}" srcOrd="1" destOrd="0" presId="urn:microsoft.com/office/officeart/2005/8/layout/hierarchy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8E98FD-9847-4940-8AB6-AC1DD03F4126}"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GB"/>
        </a:p>
      </dgm:t>
    </dgm:pt>
    <dgm:pt modelId="{8436E4DA-4C30-E144-A2CE-B25F68D5DD01}">
      <dgm:prSet phldrT="[Text]" custT="1"/>
      <dgm:spPr>
        <a:solidFill>
          <a:schemeClr val="tx2">
            <a:lumMod val="20000"/>
            <a:lumOff val="80000"/>
          </a:schemeClr>
        </a:solidFill>
        <a:ln>
          <a:noFill/>
        </a:ln>
      </dgm:spPr>
      <dgm:t>
        <a:bodyPr/>
        <a:lstStyle/>
        <a:p>
          <a:r>
            <a:rPr lang="en-GB" sz="1600" b="1">
              <a:solidFill>
                <a:schemeClr val="tx1"/>
              </a:solidFill>
              <a:latin typeface="Arial" panose="020B0604020202020204" pitchFamily="34" charset="0"/>
              <a:cs typeface="Arial" panose="020B0604020202020204" pitchFamily="34" charset="0"/>
            </a:rPr>
            <a:t>Problems WTP solves:</a:t>
          </a:r>
        </a:p>
        <a:p>
          <a:r>
            <a:rPr lang="en-GB" sz="1100" b="1">
              <a:solidFill>
                <a:schemeClr val="tx1"/>
              </a:solidFill>
              <a:latin typeface="Arial" panose="020B0604020202020204" pitchFamily="34" charset="0"/>
              <a:cs typeface="Arial" panose="020B0604020202020204" pitchFamily="34" charset="0"/>
            </a:rPr>
            <a:t>Data Theft</a:t>
          </a:r>
        </a:p>
        <a:p>
          <a:r>
            <a:rPr lang="en-GB" sz="1100" b="1">
              <a:solidFill>
                <a:schemeClr val="tx1"/>
              </a:solidFill>
              <a:latin typeface="Arial" panose="020B0604020202020204" pitchFamily="34" charset="0"/>
              <a:cs typeface="Arial" panose="020B0604020202020204" pitchFamily="34" charset="0"/>
            </a:rPr>
            <a:t>Fake Accounts</a:t>
          </a:r>
        </a:p>
        <a:p>
          <a:r>
            <a:rPr lang="en-GB" sz="1100" b="1">
              <a:solidFill>
                <a:schemeClr val="tx1"/>
              </a:solidFill>
              <a:latin typeface="Arial" panose="020B0604020202020204" pitchFamily="34" charset="0"/>
              <a:cs typeface="Arial" panose="020B0604020202020204" pitchFamily="34" charset="0"/>
            </a:rPr>
            <a:t>Data Scraping</a:t>
          </a:r>
        </a:p>
        <a:p>
          <a:r>
            <a:rPr lang="en-GB" sz="1100" b="1">
              <a:solidFill>
                <a:schemeClr val="tx1"/>
              </a:solidFill>
              <a:latin typeface="Arial" panose="020B0604020202020204" pitchFamily="34" charset="0"/>
              <a:cs typeface="Arial" panose="020B0604020202020204" pitchFamily="34" charset="0"/>
            </a:rPr>
            <a:t>Account Takeovers</a:t>
          </a:r>
        </a:p>
        <a:p>
          <a:r>
            <a:rPr lang="en-GB" sz="1100" b="1">
              <a:solidFill>
                <a:schemeClr val="tx1"/>
              </a:solidFill>
              <a:latin typeface="Arial" panose="020B0604020202020204" pitchFamily="34" charset="0"/>
              <a:cs typeface="Arial" panose="020B0604020202020204" pitchFamily="34" charset="0"/>
            </a:rPr>
            <a:t>Attack Scouting</a:t>
          </a:r>
        </a:p>
        <a:p>
          <a:r>
            <a:rPr lang="en-GB" sz="1100" b="1">
              <a:solidFill>
                <a:schemeClr val="tx1"/>
              </a:solidFill>
              <a:latin typeface="Arial" panose="020B0604020202020204" pitchFamily="34" charset="0"/>
              <a:cs typeface="Arial" panose="020B0604020202020204" pitchFamily="34" charset="0"/>
            </a:rPr>
            <a:t>Basket Blocking</a:t>
          </a:r>
        </a:p>
      </dgm:t>
    </dgm:pt>
    <dgm:pt modelId="{3D6C37D2-A3E0-E740-B916-E1B42271DC3D}" type="parTrans" cxnId="{9E7A5A13-705E-8649-9E45-569614A85865}">
      <dgm:prSet/>
      <dgm:spPr/>
      <dgm:t>
        <a:bodyPr/>
        <a:lstStyle/>
        <a:p>
          <a:endParaRPr lang="en-GB">
            <a:latin typeface="Arial" panose="020B0604020202020204" pitchFamily="34" charset="0"/>
            <a:cs typeface="Arial" panose="020B0604020202020204" pitchFamily="34" charset="0"/>
          </a:endParaRPr>
        </a:p>
      </dgm:t>
    </dgm:pt>
    <dgm:pt modelId="{90005A5F-DE8B-1848-8178-9332E832C9DF}" type="sibTrans" cxnId="{9E7A5A13-705E-8649-9E45-569614A85865}">
      <dgm:prSet/>
      <dgm:spPr/>
      <dgm:t>
        <a:bodyPr/>
        <a:lstStyle/>
        <a:p>
          <a:endParaRPr lang="en-GB">
            <a:latin typeface="Arial" panose="020B0604020202020204" pitchFamily="34" charset="0"/>
            <a:cs typeface="Arial" panose="020B0604020202020204" pitchFamily="34" charset="0"/>
          </a:endParaRPr>
        </a:p>
      </dgm:t>
    </dgm:pt>
    <dgm:pt modelId="{2BBA40BF-DDF9-9D48-86C9-A41511C9E8DE}">
      <dgm:prSet phldrT="[Text]" custT="1"/>
      <dgm:spPr>
        <a:gradFill flip="none" rotWithShape="0">
          <a:gsLst>
            <a:gs pos="0">
              <a:schemeClr val="tx2">
                <a:lumMod val="20000"/>
                <a:lumOff val="80000"/>
              </a:schemeClr>
            </a:gs>
            <a:gs pos="100000">
              <a:schemeClr val="accent2">
                <a:lumMod val="40000"/>
                <a:lumOff val="60000"/>
              </a:schemeClr>
            </a:gs>
          </a:gsLst>
          <a:lin ang="0" scaled="0"/>
          <a:tileRect/>
        </a:gradFill>
        <a:ln>
          <a:noFill/>
        </a:ln>
      </dgm:spPr>
      <dgm:t>
        <a:bodyPr/>
        <a:lstStyle/>
        <a:p>
          <a:r>
            <a:rPr lang="en-GB" sz="1600" b="1">
              <a:solidFill>
                <a:schemeClr val="tx1"/>
              </a:solidFill>
              <a:latin typeface="Arial" panose="020B0604020202020204" pitchFamily="34" charset="0"/>
              <a:cs typeface="Arial" panose="020B0604020202020204" pitchFamily="34" charset="0"/>
            </a:rPr>
            <a:t>Problems both solve:</a:t>
          </a:r>
        </a:p>
        <a:p>
          <a:r>
            <a:rPr lang="en-GB" sz="1100" b="1">
              <a:solidFill>
                <a:schemeClr val="tx1"/>
              </a:solidFill>
              <a:latin typeface="Arial" panose="020B0604020202020204" pitchFamily="34" charset="0"/>
              <a:cs typeface="Arial" panose="020B0604020202020204" pitchFamily="34" charset="0"/>
            </a:rPr>
            <a:t>Data Contamination</a:t>
          </a:r>
        </a:p>
        <a:p>
          <a:r>
            <a:rPr lang="en-GB" sz="1100" b="1">
              <a:solidFill>
                <a:schemeClr val="tx1"/>
              </a:solidFill>
              <a:latin typeface="Arial" panose="020B0604020202020204" pitchFamily="34" charset="0"/>
              <a:cs typeface="Arial" panose="020B0604020202020204" pitchFamily="34" charset="0"/>
            </a:rPr>
            <a:t>+ more</a:t>
          </a:r>
          <a:endParaRPr lang="en-GB" sz="2100" b="1">
            <a:solidFill>
              <a:schemeClr val="tx1"/>
            </a:solidFill>
            <a:latin typeface="Arial" panose="020B0604020202020204" pitchFamily="34" charset="0"/>
            <a:cs typeface="Arial" panose="020B0604020202020204" pitchFamily="34" charset="0"/>
          </a:endParaRPr>
        </a:p>
      </dgm:t>
    </dgm:pt>
    <dgm:pt modelId="{13F1C0DD-3637-EE4C-8414-9C9988154046}" type="parTrans" cxnId="{DABFB1A9-BAB6-6249-840C-E7D4E9C7CCB2}">
      <dgm:prSet/>
      <dgm:spPr/>
      <dgm:t>
        <a:bodyPr/>
        <a:lstStyle/>
        <a:p>
          <a:endParaRPr lang="en-GB">
            <a:latin typeface="Arial" panose="020B0604020202020204" pitchFamily="34" charset="0"/>
            <a:cs typeface="Arial" panose="020B0604020202020204" pitchFamily="34" charset="0"/>
          </a:endParaRPr>
        </a:p>
      </dgm:t>
    </dgm:pt>
    <dgm:pt modelId="{9F5F901D-778E-6B4E-A9F3-18DDF14DC9F0}" type="sibTrans" cxnId="{DABFB1A9-BAB6-6249-840C-E7D4E9C7CCB2}">
      <dgm:prSet/>
      <dgm:spPr/>
      <dgm:t>
        <a:bodyPr/>
        <a:lstStyle/>
        <a:p>
          <a:endParaRPr lang="en-GB">
            <a:latin typeface="Arial" panose="020B0604020202020204" pitchFamily="34" charset="0"/>
            <a:cs typeface="Arial" panose="020B0604020202020204" pitchFamily="34" charset="0"/>
          </a:endParaRPr>
        </a:p>
      </dgm:t>
    </dgm:pt>
    <dgm:pt modelId="{6E99E816-91BE-BE49-81B6-EBF42AE1FAE9}">
      <dgm:prSet phldrT="[Text]" custT="1"/>
      <dgm:spPr>
        <a:solidFill>
          <a:schemeClr val="accent2">
            <a:lumMod val="20000"/>
            <a:lumOff val="80000"/>
          </a:schemeClr>
        </a:solidFill>
        <a:ln>
          <a:noFill/>
        </a:ln>
      </dgm:spPr>
      <dgm:t>
        <a:bodyPr/>
        <a:lstStyle/>
        <a:p>
          <a:r>
            <a:rPr lang="en-GB" sz="1600" b="1">
              <a:solidFill>
                <a:schemeClr val="tx1"/>
              </a:solidFill>
              <a:latin typeface="Arial" panose="020B0604020202020204" pitchFamily="34" charset="0"/>
              <a:cs typeface="Arial" panose="020B0604020202020204" pitchFamily="34" charset="0"/>
            </a:rPr>
            <a:t>Problems AFP solves:</a:t>
          </a:r>
        </a:p>
        <a:p>
          <a:r>
            <a:rPr lang="en-GB" sz="1100" b="1">
              <a:solidFill>
                <a:schemeClr val="tx1"/>
              </a:solidFill>
              <a:latin typeface="Arial" panose="020B0604020202020204" pitchFamily="34" charset="0"/>
              <a:cs typeface="Arial" panose="020B0604020202020204" pitchFamily="34" charset="0"/>
            </a:rPr>
            <a:t>Ad Abuse</a:t>
          </a:r>
        </a:p>
        <a:p>
          <a:r>
            <a:rPr lang="en-GB" sz="1100" b="1">
              <a:solidFill>
                <a:schemeClr val="tx1"/>
              </a:solidFill>
              <a:latin typeface="Arial" panose="020B0604020202020204" pitchFamily="34" charset="0"/>
              <a:cs typeface="Arial" panose="020B0604020202020204" pitchFamily="34" charset="0"/>
            </a:rPr>
            <a:t>Budget Waste</a:t>
          </a:r>
        </a:p>
        <a:p>
          <a:r>
            <a:rPr lang="en-GB" sz="1100" b="1">
              <a:solidFill>
                <a:schemeClr val="tx1"/>
              </a:solidFill>
              <a:latin typeface="Arial" panose="020B0604020202020204" pitchFamily="34" charset="0"/>
              <a:cs typeface="Arial" panose="020B0604020202020204" pitchFamily="34" charset="0"/>
            </a:rPr>
            <a:t>+ more</a:t>
          </a:r>
        </a:p>
      </dgm:t>
    </dgm:pt>
    <dgm:pt modelId="{7D4EA85F-7E72-7F49-AB34-215B162C4625}" type="parTrans" cxnId="{C4240CE6-FE35-0242-8CC8-DDDE6EE9D229}">
      <dgm:prSet/>
      <dgm:spPr/>
      <dgm:t>
        <a:bodyPr/>
        <a:lstStyle/>
        <a:p>
          <a:endParaRPr lang="en-GB">
            <a:latin typeface="Arial" panose="020B0604020202020204" pitchFamily="34" charset="0"/>
            <a:cs typeface="Arial" panose="020B0604020202020204" pitchFamily="34" charset="0"/>
          </a:endParaRPr>
        </a:p>
      </dgm:t>
    </dgm:pt>
    <dgm:pt modelId="{91B3F854-166D-A14E-9B33-860D805193E4}" type="sibTrans" cxnId="{C4240CE6-FE35-0242-8CC8-DDDE6EE9D229}">
      <dgm:prSet/>
      <dgm:spPr/>
      <dgm:t>
        <a:bodyPr/>
        <a:lstStyle/>
        <a:p>
          <a:endParaRPr lang="en-GB">
            <a:latin typeface="Arial" panose="020B0604020202020204" pitchFamily="34" charset="0"/>
            <a:cs typeface="Arial" panose="020B0604020202020204" pitchFamily="34" charset="0"/>
          </a:endParaRPr>
        </a:p>
      </dgm:t>
    </dgm:pt>
    <dgm:pt modelId="{FE4B93DA-951C-F340-BB5D-34696DC5E285}" type="pres">
      <dgm:prSet presAssocID="{D28E98FD-9847-4940-8AB6-AC1DD03F4126}" presName="Name0" presStyleCnt="0">
        <dgm:presLayoutVars>
          <dgm:chPref val="1"/>
          <dgm:dir/>
          <dgm:animOne val="branch"/>
          <dgm:animLvl val="lvl"/>
          <dgm:resizeHandles/>
        </dgm:presLayoutVars>
      </dgm:prSet>
      <dgm:spPr/>
    </dgm:pt>
    <dgm:pt modelId="{E7D37B62-6D12-9544-A091-509548C37526}" type="pres">
      <dgm:prSet presAssocID="{8436E4DA-4C30-E144-A2CE-B25F68D5DD01}" presName="vertOne" presStyleCnt="0"/>
      <dgm:spPr/>
    </dgm:pt>
    <dgm:pt modelId="{F4435D9A-4FAF-5840-AB07-82B450941381}" type="pres">
      <dgm:prSet presAssocID="{8436E4DA-4C30-E144-A2CE-B25F68D5DD01}" presName="txOne" presStyleLbl="node0" presStyleIdx="0" presStyleCnt="3">
        <dgm:presLayoutVars>
          <dgm:chPref val="3"/>
        </dgm:presLayoutVars>
      </dgm:prSet>
      <dgm:spPr>
        <a:prstGeom prst="round2DiagRect">
          <a:avLst/>
        </a:prstGeom>
      </dgm:spPr>
    </dgm:pt>
    <dgm:pt modelId="{FE7BA531-9F7D-3548-98AA-017C2F3A33F3}" type="pres">
      <dgm:prSet presAssocID="{8436E4DA-4C30-E144-A2CE-B25F68D5DD01}" presName="horzOne" presStyleCnt="0"/>
      <dgm:spPr/>
    </dgm:pt>
    <dgm:pt modelId="{78CA7EA9-2FEE-1A45-8510-4FB44C9E7760}" type="pres">
      <dgm:prSet presAssocID="{90005A5F-DE8B-1848-8178-9332E832C9DF}" presName="sibSpaceOne" presStyleCnt="0"/>
      <dgm:spPr/>
    </dgm:pt>
    <dgm:pt modelId="{FDEF218F-6A32-2148-AE86-F33172C0C38F}" type="pres">
      <dgm:prSet presAssocID="{2BBA40BF-DDF9-9D48-86C9-A41511C9E8DE}" presName="vertOne" presStyleCnt="0"/>
      <dgm:spPr/>
    </dgm:pt>
    <dgm:pt modelId="{BB4B51C2-D711-B244-BD51-01E06782FC0D}" type="pres">
      <dgm:prSet presAssocID="{2BBA40BF-DDF9-9D48-86C9-A41511C9E8DE}" presName="txOne" presStyleLbl="node0" presStyleIdx="1" presStyleCnt="3">
        <dgm:presLayoutVars>
          <dgm:chPref val="3"/>
        </dgm:presLayoutVars>
      </dgm:prSet>
      <dgm:spPr>
        <a:prstGeom prst="round2DiagRect">
          <a:avLst/>
        </a:prstGeom>
      </dgm:spPr>
    </dgm:pt>
    <dgm:pt modelId="{9F12C994-C787-9A40-AEF2-9C0EF9FC7DDA}" type="pres">
      <dgm:prSet presAssocID="{2BBA40BF-DDF9-9D48-86C9-A41511C9E8DE}" presName="horzOne" presStyleCnt="0"/>
      <dgm:spPr/>
    </dgm:pt>
    <dgm:pt modelId="{67709096-89AF-B846-861D-4261D21EB9AD}" type="pres">
      <dgm:prSet presAssocID="{9F5F901D-778E-6B4E-A9F3-18DDF14DC9F0}" presName="sibSpaceOne" presStyleCnt="0"/>
      <dgm:spPr/>
    </dgm:pt>
    <dgm:pt modelId="{3454EC31-051F-8E4B-91B1-293DF71213D7}" type="pres">
      <dgm:prSet presAssocID="{6E99E816-91BE-BE49-81B6-EBF42AE1FAE9}" presName="vertOne" presStyleCnt="0"/>
      <dgm:spPr/>
    </dgm:pt>
    <dgm:pt modelId="{AD3F2B14-DE0D-C449-AE7C-E8B816BD2589}" type="pres">
      <dgm:prSet presAssocID="{6E99E816-91BE-BE49-81B6-EBF42AE1FAE9}" presName="txOne" presStyleLbl="node0" presStyleIdx="2" presStyleCnt="3">
        <dgm:presLayoutVars>
          <dgm:chPref val="3"/>
        </dgm:presLayoutVars>
      </dgm:prSet>
      <dgm:spPr>
        <a:prstGeom prst="round2DiagRect">
          <a:avLst/>
        </a:prstGeom>
      </dgm:spPr>
    </dgm:pt>
    <dgm:pt modelId="{C1E30BFD-8B7C-AE4A-8EAF-B36E5F051A8D}" type="pres">
      <dgm:prSet presAssocID="{6E99E816-91BE-BE49-81B6-EBF42AE1FAE9}" presName="horzOne" presStyleCnt="0"/>
      <dgm:spPr/>
    </dgm:pt>
  </dgm:ptLst>
  <dgm:cxnLst>
    <dgm:cxn modelId="{9E7A5A13-705E-8649-9E45-569614A85865}" srcId="{D28E98FD-9847-4940-8AB6-AC1DD03F4126}" destId="{8436E4DA-4C30-E144-A2CE-B25F68D5DD01}" srcOrd="0" destOrd="0" parTransId="{3D6C37D2-A3E0-E740-B916-E1B42271DC3D}" sibTransId="{90005A5F-DE8B-1848-8178-9332E832C9DF}"/>
    <dgm:cxn modelId="{58EC6133-C82A-3C42-A29B-BFCBA229A810}" type="presOf" srcId="{6E99E816-91BE-BE49-81B6-EBF42AE1FAE9}" destId="{AD3F2B14-DE0D-C449-AE7C-E8B816BD2589}" srcOrd="0" destOrd="0" presId="urn:microsoft.com/office/officeart/2005/8/layout/hierarchy4"/>
    <dgm:cxn modelId="{BB45366A-5522-2342-A140-C9DF0EBD4BD4}" type="presOf" srcId="{D28E98FD-9847-4940-8AB6-AC1DD03F4126}" destId="{FE4B93DA-951C-F340-BB5D-34696DC5E285}" srcOrd="0" destOrd="0" presId="urn:microsoft.com/office/officeart/2005/8/layout/hierarchy4"/>
    <dgm:cxn modelId="{DABFB1A9-BAB6-6249-840C-E7D4E9C7CCB2}" srcId="{D28E98FD-9847-4940-8AB6-AC1DD03F4126}" destId="{2BBA40BF-DDF9-9D48-86C9-A41511C9E8DE}" srcOrd="1" destOrd="0" parTransId="{13F1C0DD-3637-EE4C-8414-9C9988154046}" sibTransId="{9F5F901D-778E-6B4E-A9F3-18DDF14DC9F0}"/>
    <dgm:cxn modelId="{C4240CE6-FE35-0242-8CC8-DDDE6EE9D229}" srcId="{D28E98FD-9847-4940-8AB6-AC1DD03F4126}" destId="{6E99E816-91BE-BE49-81B6-EBF42AE1FAE9}" srcOrd="2" destOrd="0" parTransId="{7D4EA85F-7E72-7F49-AB34-215B162C4625}" sibTransId="{91B3F854-166D-A14E-9B33-860D805193E4}"/>
    <dgm:cxn modelId="{B537BAF0-2E78-1340-9D74-BB7B6A8BAB9F}" type="presOf" srcId="{2BBA40BF-DDF9-9D48-86C9-A41511C9E8DE}" destId="{BB4B51C2-D711-B244-BD51-01E06782FC0D}" srcOrd="0" destOrd="0" presId="urn:microsoft.com/office/officeart/2005/8/layout/hierarchy4"/>
    <dgm:cxn modelId="{7471E6FF-9535-914D-9622-989B41521429}" type="presOf" srcId="{8436E4DA-4C30-E144-A2CE-B25F68D5DD01}" destId="{F4435D9A-4FAF-5840-AB07-82B450941381}" srcOrd="0" destOrd="0" presId="urn:microsoft.com/office/officeart/2005/8/layout/hierarchy4"/>
    <dgm:cxn modelId="{DE119700-5F92-8240-BDA6-67A045E06C8B}" type="presParOf" srcId="{FE4B93DA-951C-F340-BB5D-34696DC5E285}" destId="{E7D37B62-6D12-9544-A091-509548C37526}" srcOrd="0" destOrd="0" presId="urn:microsoft.com/office/officeart/2005/8/layout/hierarchy4"/>
    <dgm:cxn modelId="{D318DB34-4656-FA40-8765-B9EC0773A218}" type="presParOf" srcId="{E7D37B62-6D12-9544-A091-509548C37526}" destId="{F4435D9A-4FAF-5840-AB07-82B450941381}" srcOrd="0" destOrd="0" presId="urn:microsoft.com/office/officeart/2005/8/layout/hierarchy4"/>
    <dgm:cxn modelId="{308C796B-39A5-324A-B472-6A1A2D908CC0}" type="presParOf" srcId="{E7D37B62-6D12-9544-A091-509548C37526}" destId="{FE7BA531-9F7D-3548-98AA-017C2F3A33F3}" srcOrd="1" destOrd="0" presId="urn:microsoft.com/office/officeart/2005/8/layout/hierarchy4"/>
    <dgm:cxn modelId="{11524352-04A5-3A41-8491-8CB246F0829E}" type="presParOf" srcId="{FE4B93DA-951C-F340-BB5D-34696DC5E285}" destId="{78CA7EA9-2FEE-1A45-8510-4FB44C9E7760}" srcOrd="1" destOrd="0" presId="urn:microsoft.com/office/officeart/2005/8/layout/hierarchy4"/>
    <dgm:cxn modelId="{73422D3C-2251-474D-837D-36BDC413AF7B}" type="presParOf" srcId="{FE4B93DA-951C-F340-BB5D-34696DC5E285}" destId="{FDEF218F-6A32-2148-AE86-F33172C0C38F}" srcOrd="2" destOrd="0" presId="urn:microsoft.com/office/officeart/2005/8/layout/hierarchy4"/>
    <dgm:cxn modelId="{34E10DB6-9CC9-5F4B-8531-1AAA397A0462}" type="presParOf" srcId="{FDEF218F-6A32-2148-AE86-F33172C0C38F}" destId="{BB4B51C2-D711-B244-BD51-01E06782FC0D}" srcOrd="0" destOrd="0" presId="urn:microsoft.com/office/officeart/2005/8/layout/hierarchy4"/>
    <dgm:cxn modelId="{87ACAC2C-2D80-894C-A4A7-0D6A783B2038}" type="presParOf" srcId="{FDEF218F-6A32-2148-AE86-F33172C0C38F}" destId="{9F12C994-C787-9A40-AEF2-9C0EF9FC7DDA}" srcOrd="1" destOrd="0" presId="urn:microsoft.com/office/officeart/2005/8/layout/hierarchy4"/>
    <dgm:cxn modelId="{2460139B-F9E4-6D48-8FA4-DD343A81F129}" type="presParOf" srcId="{FE4B93DA-951C-F340-BB5D-34696DC5E285}" destId="{67709096-89AF-B846-861D-4261D21EB9AD}" srcOrd="3" destOrd="0" presId="urn:microsoft.com/office/officeart/2005/8/layout/hierarchy4"/>
    <dgm:cxn modelId="{60AC6B83-FBCE-9A4B-B2C3-811620E7CBCF}" type="presParOf" srcId="{FE4B93DA-951C-F340-BB5D-34696DC5E285}" destId="{3454EC31-051F-8E4B-91B1-293DF71213D7}" srcOrd="4" destOrd="0" presId="urn:microsoft.com/office/officeart/2005/8/layout/hierarchy4"/>
    <dgm:cxn modelId="{927275DB-8146-8744-91D7-5BF2CEA76602}" type="presParOf" srcId="{3454EC31-051F-8E4B-91B1-293DF71213D7}" destId="{AD3F2B14-DE0D-C449-AE7C-E8B816BD2589}" srcOrd="0" destOrd="0" presId="urn:microsoft.com/office/officeart/2005/8/layout/hierarchy4"/>
    <dgm:cxn modelId="{51AFB743-083D-9040-81B2-5EFA1BBDFE91}" type="presParOf" srcId="{3454EC31-051F-8E4B-91B1-293DF71213D7}" destId="{C1E30BFD-8B7C-AE4A-8EAF-B36E5F051A8D}" srcOrd="1" destOrd="0" presId="urn:microsoft.com/office/officeart/2005/8/layout/hierarchy4"/>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35D9A-4FAF-5840-AB07-82B450941381}">
      <dsp:nvSpPr>
        <dsp:cNvPr id="0" name=""/>
        <dsp:cNvSpPr/>
      </dsp:nvSpPr>
      <dsp:spPr>
        <a:xfrm>
          <a:off x="2749" y="1218"/>
          <a:ext cx="7442734" cy="1183116"/>
        </a:xfrm>
        <a:prstGeom prst="round2DiagRect">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a:latin typeface="Arial" panose="020B0604020202020204" pitchFamily="34" charset="0"/>
              <a:cs typeface="Arial" panose="020B0604020202020204" pitchFamily="34" charset="0"/>
            </a:rPr>
            <a:t>Veracity Protection Platform</a:t>
          </a:r>
        </a:p>
      </dsp:txBody>
      <dsp:txXfrm>
        <a:off x="60504" y="58973"/>
        <a:ext cx="7327224" cy="1067606"/>
      </dsp:txXfrm>
    </dsp:sp>
    <dsp:sp modelId="{FA64D401-4204-2646-AA8B-1C4442819BCF}">
      <dsp:nvSpPr>
        <dsp:cNvPr id="0" name=""/>
        <dsp:cNvSpPr/>
      </dsp:nvSpPr>
      <dsp:spPr>
        <a:xfrm>
          <a:off x="2749" y="1376999"/>
          <a:ext cx="3571369" cy="1183116"/>
        </a:xfrm>
        <a:prstGeom prst="round2DiagRect">
          <a:avLst/>
        </a:prstGeom>
        <a:solidFill>
          <a:schemeClr val="tx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latin typeface="Arial" panose="020B0604020202020204" pitchFamily="34" charset="0"/>
              <a:cs typeface="Arial" panose="020B0604020202020204" pitchFamily="34" charset="0"/>
            </a:rPr>
            <a:t>Digital Product Protection</a:t>
          </a:r>
        </a:p>
        <a:p>
          <a:pPr marL="0" lvl="0" indent="0" algn="ctr" defTabSz="711200">
            <a:lnSpc>
              <a:spcPct val="90000"/>
            </a:lnSpc>
            <a:spcBef>
              <a:spcPct val="0"/>
            </a:spcBef>
            <a:spcAft>
              <a:spcPct val="35000"/>
            </a:spcAft>
            <a:buNone/>
          </a:pPr>
          <a:r>
            <a:rPr lang="en-GB" sz="2400" b="1" kern="1200">
              <a:latin typeface="Arial" panose="020B0604020202020204" pitchFamily="34" charset="0"/>
              <a:cs typeface="Arial" panose="020B0604020202020204" pitchFamily="34" charset="0"/>
            </a:rPr>
            <a:t>Web Threat</a:t>
          </a:r>
        </a:p>
      </dsp:txBody>
      <dsp:txXfrm>
        <a:off x="60504" y="1434754"/>
        <a:ext cx="3455859" cy="1067606"/>
      </dsp:txXfrm>
    </dsp:sp>
    <dsp:sp modelId="{1C2DEA58-8C33-E249-A068-4B47A0868E2B}">
      <dsp:nvSpPr>
        <dsp:cNvPr id="0" name=""/>
        <dsp:cNvSpPr/>
      </dsp:nvSpPr>
      <dsp:spPr>
        <a:xfrm>
          <a:off x="3874114" y="1376999"/>
          <a:ext cx="3571369" cy="1183116"/>
        </a:xfrm>
        <a:prstGeom prst="round2Diag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latin typeface="Arial" panose="020B0604020202020204" pitchFamily="34" charset="0"/>
              <a:cs typeface="Arial" panose="020B0604020202020204" pitchFamily="34" charset="0"/>
            </a:rPr>
            <a:t>Digital Advertising Protection</a:t>
          </a:r>
        </a:p>
        <a:p>
          <a:pPr marL="0" lvl="0" indent="0" algn="ctr" defTabSz="711200">
            <a:lnSpc>
              <a:spcPct val="90000"/>
            </a:lnSpc>
            <a:spcBef>
              <a:spcPct val="0"/>
            </a:spcBef>
            <a:spcAft>
              <a:spcPct val="35000"/>
            </a:spcAft>
            <a:buNone/>
          </a:pPr>
          <a:r>
            <a:rPr lang="en-GB" sz="2400" b="1" kern="1200">
              <a:latin typeface="Arial" panose="020B0604020202020204" pitchFamily="34" charset="0"/>
              <a:cs typeface="Arial" panose="020B0604020202020204" pitchFamily="34" charset="0"/>
            </a:rPr>
            <a:t>Ad Fraud</a:t>
          </a:r>
        </a:p>
      </dsp:txBody>
      <dsp:txXfrm>
        <a:off x="3931869" y="1434754"/>
        <a:ext cx="3455859" cy="10676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35D9A-4FAF-5840-AB07-82B450941381}">
      <dsp:nvSpPr>
        <dsp:cNvPr id="0" name=""/>
        <dsp:cNvSpPr/>
      </dsp:nvSpPr>
      <dsp:spPr>
        <a:xfrm>
          <a:off x="5513" y="0"/>
          <a:ext cx="2229378" cy="2136680"/>
        </a:xfrm>
        <a:prstGeom prst="round2DiagRect">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solidFill>
                <a:schemeClr val="tx1"/>
              </a:solidFill>
              <a:latin typeface="Arial" panose="020B0604020202020204" pitchFamily="34" charset="0"/>
              <a:cs typeface="Arial" panose="020B0604020202020204" pitchFamily="34" charset="0"/>
            </a:rPr>
            <a:t>Problems WTP solves:</a:t>
          </a:r>
        </a:p>
        <a:p>
          <a:pPr marL="0" lvl="0" indent="0" algn="ctr" defTabSz="711200">
            <a:lnSpc>
              <a:spcPct val="90000"/>
            </a:lnSpc>
            <a:spcBef>
              <a:spcPct val="0"/>
            </a:spcBef>
            <a:spcAft>
              <a:spcPct val="35000"/>
            </a:spcAft>
            <a:buNone/>
          </a:pPr>
          <a:r>
            <a:rPr lang="en-GB" sz="1100" b="1" kern="1200">
              <a:solidFill>
                <a:schemeClr val="tx1"/>
              </a:solidFill>
              <a:latin typeface="Arial" panose="020B0604020202020204" pitchFamily="34" charset="0"/>
              <a:cs typeface="Arial" panose="020B0604020202020204" pitchFamily="34" charset="0"/>
            </a:rPr>
            <a:t>Data Theft</a:t>
          </a:r>
        </a:p>
        <a:p>
          <a:pPr marL="0" lvl="0" indent="0" algn="ctr" defTabSz="711200">
            <a:lnSpc>
              <a:spcPct val="90000"/>
            </a:lnSpc>
            <a:spcBef>
              <a:spcPct val="0"/>
            </a:spcBef>
            <a:spcAft>
              <a:spcPct val="35000"/>
            </a:spcAft>
            <a:buNone/>
          </a:pPr>
          <a:r>
            <a:rPr lang="en-GB" sz="1100" b="1" kern="1200">
              <a:solidFill>
                <a:schemeClr val="tx1"/>
              </a:solidFill>
              <a:latin typeface="Arial" panose="020B0604020202020204" pitchFamily="34" charset="0"/>
              <a:cs typeface="Arial" panose="020B0604020202020204" pitchFamily="34" charset="0"/>
            </a:rPr>
            <a:t>Fake Accounts</a:t>
          </a:r>
        </a:p>
        <a:p>
          <a:pPr marL="0" lvl="0" indent="0" algn="ctr" defTabSz="711200">
            <a:lnSpc>
              <a:spcPct val="90000"/>
            </a:lnSpc>
            <a:spcBef>
              <a:spcPct val="0"/>
            </a:spcBef>
            <a:spcAft>
              <a:spcPct val="35000"/>
            </a:spcAft>
            <a:buNone/>
          </a:pPr>
          <a:r>
            <a:rPr lang="en-GB" sz="1100" b="1" kern="1200">
              <a:solidFill>
                <a:schemeClr val="tx1"/>
              </a:solidFill>
              <a:latin typeface="Arial" panose="020B0604020202020204" pitchFamily="34" charset="0"/>
              <a:cs typeface="Arial" panose="020B0604020202020204" pitchFamily="34" charset="0"/>
            </a:rPr>
            <a:t>Data Scraping</a:t>
          </a:r>
        </a:p>
        <a:p>
          <a:pPr marL="0" lvl="0" indent="0" algn="ctr" defTabSz="711200">
            <a:lnSpc>
              <a:spcPct val="90000"/>
            </a:lnSpc>
            <a:spcBef>
              <a:spcPct val="0"/>
            </a:spcBef>
            <a:spcAft>
              <a:spcPct val="35000"/>
            </a:spcAft>
            <a:buNone/>
          </a:pPr>
          <a:r>
            <a:rPr lang="en-GB" sz="1100" b="1" kern="1200">
              <a:solidFill>
                <a:schemeClr val="tx1"/>
              </a:solidFill>
              <a:latin typeface="Arial" panose="020B0604020202020204" pitchFamily="34" charset="0"/>
              <a:cs typeface="Arial" panose="020B0604020202020204" pitchFamily="34" charset="0"/>
            </a:rPr>
            <a:t>Account Takeovers</a:t>
          </a:r>
        </a:p>
        <a:p>
          <a:pPr marL="0" lvl="0" indent="0" algn="ctr" defTabSz="711200">
            <a:lnSpc>
              <a:spcPct val="90000"/>
            </a:lnSpc>
            <a:spcBef>
              <a:spcPct val="0"/>
            </a:spcBef>
            <a:spcAft>
              <a:spcPct val="35000"/>
            </a:spcAft>
            <a:buNone/>
          </a:pPr>
          <a:r>
            <a:rPr lang="en-GB" sz="1100" b="1" kern="1200">
              <a:solidFill>
                <a:schemeClr val="tx1"/>
              </a:solidFill>
              <a:latin typeface="Arial" panose="020B0604020202020204" pitchFamily="34" charset="0"/>
              <a:cs typeface="Arial" panose="020B0604020202020204" pitchFamily="34" charset="0"/>
            </a:rPr>
            <a:t>Attack Scouting</a:t>
          </a:r>
        </a:p>
        <a:p>
          <a:pPr marL="0" lvl="0" indent="0" algn="ctr" defTabSz="711200">
            <a:lnSpc>
              <a:spcPct val="90000"/>
            </a:lnSpc>
            <a:spcBef>
              <a:spcPct val="0"/>
            </a:spcBef>
            <a:spcAft>
              <a:spcPct val="35000"/>
            </a:spcAft>
            <a:buNone/>
          </a:pPr>
          <a:r>
            <a:rPr lang="en-GB" sz="1100" b="1" kern="1200">
              <a:solidFill>
                <a:schemeClr val="tx1"/>
              </a:solidFill>
              <a:latin typeface="Arial" panose="020B0604020202020204" pitchFamily="34" charset="0"/>
              <a:cs typeface="Arial" panose="020B0604020202020204" pitchFamily="34" charset="0"/>
            </a:rPr>
            <a:t>Basket Blocking</a:t>
          </a:r>
        </a:p>
      </dsp:txBody>
      <dsp:txXfrm>
        <a:off x="109817" y="104304"/>
        <a:ext cx="2020770" cy="1928072"/>
      </dsp:txXfrm>
    </dsp:sp>
    <dsp:sp modelId="{BB4B51C2-D711-B244-BD51-01E06782FC0D}">
      <dsp:nvSpPr>
        <dsp:cNvPr id="0" name=""/>
        <dsp:cNvSpPr/>
      </dsp:nvSpPr>
      <dsp:spPr>
        <a:xfrm>
          <a:off x="2609427" y="0"/>
          <a:ext cx="2229378" cy="2136680"/>
        </a:xfrm>
        <a:prstGeom prst="round2DiagRect">
          <a:avLst/>
        </a:prstGeom>
        <a:gradFill flip="none" rotWithShape="0">
          <a:gsLst>
            <a:gs pos="0">
              <a:schemeClr val="tx2">
                <a:lumMod val="20000"/>
                <a:lumOff val="80000"/>
              </a:schemeClr>
            </a:gs>
            <a:gs pos="100000">
              <a:schemeClr val="accent2">
                <a:lumMod val="40000"/>
                <a:lumOff val="60000"/>
              </a:schemeClr>
            </a:gs>
          </a:gsLst>
          <a:lin ang="0" scaled="0"/>
          <a:tileRect/>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solidFill>
                <a:schemeClr val="tx1"/>
              </a:solidFill>
              <a:latin typeface="Arial" panose="020B0604020202020204" pitchFamily="34" charset="0"/>
              <a:cs typeface="Arial" panose="020B0604020202020204" pitchFamily="34" charset="0"/>
            </a:rPr>
            <a:t>Problems both solve:</a:t>
          </a:r>
        </a:p>
        <a:p>
          <a:pPr marL="0" lvl="0" indent="0" algn="ctr" defTabSz="711200">
            <a:lnSpc>
              <a:spcPct val="90000"/>
            </a:lnSpc>
            <a:spcBef>
              <a:spcPct val="0"/>
            </a:spcBef>
            <a:spcAft>
              <a:spcPct val="35000"/>
            </a:spcAft>
            <a:buNone/>
          </a:pPr>
          <a:r>
            <a:rPr lang="en-GB" sz="1100" b="1" kern="1200">
              <a:solidFill>
                <a:schemeClr val="tx1"/>
              </a:solidFill>
              <a:latin typeface="Arial" panose="020B0604020202020204" pitchFamily="34" charset="0"/>
              <a:cs typeface="Arial" panose="020B0604020202020204" pitchFamily="34" charset="0"/>
            </a:rPr>
            <a:t>Data Contamination</a:t>
          </a:r>
        </a:p>
        <a:p>
          <a:pPr marL="0" lvl="0" indent="0" algn="ctr" defTabSz="711200">
            <a:lnSpc>
              <a:spcPct val="90000"/>
            </a:lnSpc>
            <a:spcBef>
              <a:spcPct val="0"/>
            </a:spcBef>
            <a:spcAft>
              <a:spcPct val="35000"/>
            </a:spcAft>
            <a:buNone/>
          </a:pPr>
          <a:r>
            <a:rPr lang="en-GB" sz="1100" b="1" kern="1200">
              <a:solidFill>
                <a:schemeClr val="tx1"/>
              </a:solidFill>
              <a:latin typeface="Arial" panose="020B0604020202020204" pitchFamily="34" charset="0"/>
              <a:cs typeface="Arial" panose="020B0604020202020204" pitchFamily="34" charset="0"/>
            </a:rPr>
            <a:t>+ more</a:t>
          </a:r>
          <a:endParaRPr lang="en-GB" sz="2100" b="1" kern="1200">
            <a:solidFill>
              <a:schemeClr val="tx1"/>
            </a:solidFill>
            <a:latin typeface="Arial" panose="020B0604020202020204" pitchFamily="34" charset="0"/>
            <a:cs typeface="Arial" panose="020B0604020202020204" pitchFamily="34" charset="0"/>
          </a:endParaRPr>
        </a:p>
      </dsp:txBody>
      <dsp:txXfrm>
        <a:off x="2713731" y="104304"/>
        <a:ext cx="2020770" cy="1928072"/>
      </dsp:txXfrm>
    </dsp:sp>
    <dsp:sp modelId="{AD3F2B14-DE0D-C449-AE7C-E8B816BD2589}">
      <dsp:nvSpPr>
        <dsp:cNvPr id="0" name=""/>
        <dsp:cNvSpPr/>
      </dsp:nvSpPr>
      <dsp:spPr>
        <a:xfrm>
          <a:off x="5213341" y="0"/>
          <a:ext cx="2229378" cy="2136680"/>
        </a:xfrm>
        <a:prstGeom prst="round2DiagRect">
          <a:avLst/>
        </a:prstGeom>
        <a:solidFill>
          <a:schemeClr val="accent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solidFill>
                <a:schemeClr val="tx1"/>
              </a:solidFill>
              <a:latin typeface="Arial" panose="020B0604020202020204" pitchFamily="34" charset="0"/>
              <a:cs typeface="Arial" panose="020B0604020202020204" pitchFamily="34" charset="0"/>
            </a:rPr>
            <a:t>Problems AFP solves:</a:t>
          </a:r>
        </a:p>
        <a:p>
          <a:pPr marL="0" lvl="0" indent="0" algn="ctr" defTabSz="711200">
            <a:lnSpc>
              <a:spcPct val="90000"/>
            </a:lnSpc>
            <a:spcBef>
              <a:spcPct val="0"/>
            </a:spcBef>
            <a:spcAft>
              <a:spcPct val="35000"/>
            </a:spcAft>
            <a:buNone/>
          </a:pPr>
          <a:r>
            <a:rPr lang="en-GB" sz="1100" b="1" kern="1200">
              <a:solidFill>
                <a:schemeClr val="tx1"/>
              </a:solidFill>
              <a:latin typeface="Arial" panose="020B0604020202020204" pitchFamily="34" charset="0"/>
              <a:cs typeface="Arial" panose="020B0604020202020204" pitchFamily="34" charset="0"/>
            </a:rPr>
            <a:t>Ad Abuse</a:t>
          </a:r>
        </a:p>
        <a:p>
          <a:pPr marL="0" lvl="0" indent="0" algn="ctr" defTabSz="711200">
            <a:lnSpc>
              <a:spcPct val="90000"/>
            </a:lnSpc>
            <a:spcBef>
              <a:spcPct val="0"/>
            </a:spcBef>
            <a:spcAft>
              <a:spcPct val="35000"/>
            </a:spcAft>
            <a:buNone/>
          </a:pPr>
          <a:r>
            <a:rPr lang="en-GB" sz="1100" b="1" kern="1200">
              <a:solidFill>
                <a:schemeClr val="tx1"/>
              </a:solidFill>
              <a:latin typeface="Arial" panose="020B0604020202020204" pitchFamily="34" charset="0"/>
              <a:cs typeface="Arial" panose="020B0604020202020204" pitchFamily="34" charset="0"/>
            </a:rPr>
            <a:t>Budget Waste</a:t>
          </a:r>
        </a:p>
        <a:p>
          <a:pPr marL="0" lvl="0" indent="0" algn="ctr" defTabSz="711200">
            <a:lnSpc>
              <a:spcPct val="90000"/>
            </a:lnSpc>
            <a:spcBef>
              <a:spcPct val="0"/>
            </a:spcBef>
            <a:spcAft>
              <a:spcPct val="35000"/>
            </a:spcAft>
            <a:buNone/>
          </a:pPr>
          <a:r>
            <a:rPr lang="en-GB" sz="1100" b="1" kern="1200">
              <a:solidFill>
                <a:schemeClr val="tx1"/>
              </a:solidFill>
              <a:latin typeface="Arial" panose="020B0604020202020204" pitchFamily="34" charset="0"/>
              <a:cs typeface="Arial" panose="020B0604020202020204" pitchFamily="34" charset="0"/>
            </a:rPr>
            <a:t>+ more</a:t>
          </a:r>
        </a:p>
      </dsp:txBody>
      <dsp:txXfrm>
        <a:off x="5317645" y="104304"/>
        <a:ext cx="2020770" cy="192807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469EA-F554-4346-AE2A-5D8985CD395C}" type="datetimeFigureOut">
              <a:rPr lang="en-GB" smtClean="0"/>
              <a:t>19/11/2024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63437E-2A3D-4863-98F3-762811850D05}" type="slidenum">
              <a:rPr lang="en-GB" smtClean="0"/>
              <a:t>‹#›</a:t>
            </a:fld>
            <a:endParaRPr lang="en-GB"/>
          </a:p>
        </p:txBody>
      </p:sp>
    </p:spTree>
    <p:extLst>
      <p:ext uri="{BB962C8B-B14F-4D97-AF65-F5344CB8AC3E}">
        <p14:creationId xmlns:p14="http://schemas.microsoft.com/office/powerpoint/2010/main" val="1735160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763437E-2A3D-4863-98F3-762811850D05}" type="slidenum">
              <a:rPr lang="en-GB" smtClean="0"/>
              <a:t>13</a:t>
            </a:fld>
            <a:endParaRPr lang="en-GB"/>
          </a:p>
        </p:txBody>
      </p:sp>
    </p:spTree>
    <p:extLst>
      <p:ext uri="{BB962C8B-B14F-4D97-AF65-F5344CB8AC3E}">
        <p14:creationId xmlns:p14="http://schemas.microsoft.com/office/powerpoint/2010/main" val="1937007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763437E-2A3D-4863-98F3-762811850D05}" type="slidenum">
              <a:rPr lang="en-GB" smtClean="0"/>
              <a:t>19</a:t>
            </a:fld>
            <a:endParaRPr lang="en-GB"/>
          </a:p>
        </p:txBody>
      </p:sp>
    </p:spTree>
    <p:extLst>
      <p:ext uri="{BB962C8B-B14F-4D97-AF65-F5344CB8AC3E}">
        <p14:creationId xmlns:p14="http://schemas.microsoft.com/office/powerpoint/2010/main" val="9526699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83C023-73DB-DA96-58D9-278C9A330CB5}"/>
              </a:ext>
            </a:extLst>
          </p:cNvPr>
          <p:cNvPicPr>
            <a:picLocks noChangeAspect="1"/>
          </p:cNvPicPr>
          <p:nvPr userDrawn="1"/>
        </p:nvPicPr>
        <p:blipFill>
          <a:blip r:embed="rId2"/>
          <a:srcRect/>
          <a:stretch/>
        </p:blipFill>
        <p:spPr>
          <a:xfrm>
            <a:off x="0" y="1"/>
            <a:ext cx="12192001" cy="6858000"/>
          </a:xfrm>
          <a:prstGeom prst="rect">
            <a:avLst/>
          </a:prstGeom>
        </p:spPr>
      </p:pic>
      <p:sp>
        <p:nvSpPr>
          <p:cNvPr id="2" name="Title 1">
            <a:extLst>
              <a:ext uri="{FF2B5EF4-FFF2-40B4-BE49-F238E27FC236}">
                <a16:creationId xmlns:a16="http://schemas.microsoft.com/office/drawing/2014/main" id="{C3CFAD41-AFB6-3022-BB6B-6811C000260C}"/>
              </a:ext>
            </a:extLst>
          </p:cNvPr>
          <p:cNvSpPr>
            <a:spLocks noGrp="1"/>
          </p:cNvSpPr>
          <p:nvPr>
            <p:ph type="ctrTitle"/>
          </p:nvPr>
        </p:nvSpPr>
        <p:spPr>
          <a:xfrm>
            <a:off x="442175" y="4108360"/>
            <a:ext cx="9144000" cy="1771315"/>
          </a:xfrm>
        </p:spPr>
        <p:txBody>
          <a:bodyPr anchor="b">
            <a:normAutofit/>
          </a:bodyPr>
          <a:lstStyle>
            <a:lvl1pPr algn="l">
              <a:defRPr sz="4800" b="1" i="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0897C43A-39F9-9EBA-93B0-952C539EF67B}"/>
              </a:ext>
            </a:extLst>
          </p:cNvPr>
          <p:cNvSpPr>
            <a:spLocks noGrp="1"/>
          </p:cNvSpPr>
          <p:nvPr>
            <p:ph type="subTitle" idx="1"/>
          </p:nvPr>
        </p:nvSpPr>
        <p:spPr>
          <a:xfrm>
            <a:off x="442175" y="5975839"/>
            <a:ext cx="9144000" cy="403292"/>
          </a:xfrm>
        </p:spPr>
        <p:txBody>
          <a:bodyPr/>
          <a:lstStyle>
            <a:lvl1pPr marL="0" indent="0" algn="l">
              <a:buNone/>
              <a:defRPr sz="2400" b="0" i="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1" name="Picture 10" descr="A black and white sign with white text&#10;&#10;Description automatically generated">
            <a:extLst>
              <a:ext uri="{FF2B5EF4-FFF2-40B4-BE49-F238E27FC236}">
                <a16:creationId xmlns:a16="http://schemas.microsoft.com/office/drawing/2014/main" id="{5F32E1B8-C64E-2731-48E4-E0C96E55501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2175" y="482957"/>
            <a:ext cx="2607013" cy="651753"/>
          </a:xfrm>
          <a:prstGeom prst="rect">
            <a:avLst/>
          </a:prstGeom>
        </p:spPr>
      </p:pic>
      <p:sp>
        <p:nvSpPr>
          <p:cNvPr id="4" name="TextBox 3">
            <a:extLst>
              <a:ext uri="{FF2B5EF4-FFF2-40B4-BE49-F238E27FC236}">
                <a16:creationId xmlns:a16="http://schemas.microsoft.com/office/drawing/2014/main" id="{3ACFE09F-A530-F8E9-D28A-86AEE9DBFF34}"/>
              </a:ext>
            </a:extLst>
          </p:cNvPr>
          <p:cNvSpPr txBox="1"/>
          <p:nvPr userDrawn="1"/>
        </p:nvSpPr>
        <p:spPr>
          <a:xfrm>
            <a:off x="0" y="6642556"/>
            <a:ext cx="7235982" cy="200055"/>
          </a:xfrm>
          <a:prstGeom prst="rect">
            <a:avLst/>
          </a:prstGeom>
          <a:noFill/>
        </p:spPr>
        <p:txBody>
          <a:bodyPr wrap="square">
            <a:spAutoFit/>
          </a:bodyPr>
          <a:lstStyle/>
          <a:p>
            <a:pPr algn="l"/>
            <a:r>
              <a:rPr lang="en-GB" sz="700">
                <a:latin typeface="Arial" panose="020B0604020202020204" pitchFamily="34" charset="0"/>
                <a:ea typeface="Verdana" panose="020B0604030504040204" pitchFamily="34" charset="0"/>
                <a:cs typeface="Arial" panose="020B0604020202020204" pitchFamily="34" charset="0"/>
              </a:rPr>
              <a:t>(c) 2024 This document is copyright protected for Veracity Trust Network APAC PTE Ltd. All rights reserved. Commercial-in-Confidence.</a:t>
            </a:r>
          </a:p>
        </p:txBody>
      </p:sp>
    </p:spTree>
    <p:extLst>
      <p:ext uri="{BB962C8B-B14F-4D97-AF65-F5344CB8AC3E}">
        <p14:creationId xmlns:p14="http://schemas.microsoft.com/office/powerpoint/2010/main" val="9786114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A776C-30BF-2C50-17CF-36147FA2A44C}"/>
              </a:ext>
            </a:extLst>
          </p:cNvPr>
          <p:cNvSpPr>
            <a:spLocks noGrp="1"/>
          </p:cNvSpPr>
          <p:nvPr>
            <p:ph type="title"/>
          </p:nvPr>
        </p:nvSpPr>
        <p:spPr>
          <a:xfrm>
            <a:off x="7729538" y="317500"/>
            <a:ext cx="4183062" cy="939800"/>
          </a:xfrm>
        </p:spPr>
        <p:txBody>
          <a:bodyPr anchor="t">
            <a:normAutofit/>
          </a:bodyPr>
          <a:lstStyle>
            <a:lvl1pPr>
              <a:defRPr sz="28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BCEDD0F-4066-EC9A-FC2D-9E53FA34C3BF}"/>
              </a:ext>
            </a:extLst>
          </p:cNvPr>
          <p:cNvSpPr>
            <a:spLocks noGrp="1"/>
          </p:cNvSpPr>
          <p:nvPr>
            <p:ph type="pic" idx="1"/>
          </p:nvPr>
        </p:nvSpPr>
        <p:spPr>
          <a:xfrm>
            <a:off x="0" y="1"/>
            <a:ext cx="7419975"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163DAD-8ED7-317B-4CC6-4696C5EAA505}"/>
              </a:ext>
            </a:extLst>
          </p:cNvPr>
          <p:cNvSpPr>
            <a:spLocks noGrp="1"/>
          </p:cNvSpPr>
          <p:nvPr>
            <p:ph type="body" sz="half" idx="2"/>
          </p:nvPr>
        </p:nvSpPr>
        <p:spPr>
          <a:xfrm>
            <a:off x="7729538" y="1435100"/>
            <a:ext cx="4183062" cy="5105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05464333"/>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B9FE-019C-4944-1DB7-36EC2F31BBBE}"/>
              </a:ext>
            </a:extLst>
          </p:cNvPr>
          <p:cNvSpPr>
            <a:spLocks noGrp="1"/>
          </p:cNvSpPr>
          <p:nvPr>
            <p:ph type="title"/>
          </p:nvPr>
        </p:nvSpPr>
        <p:spPr>
          <a:xfrm>
            <a:off x="838200" y="225425"/>
            <a:ext cx="10515600" cy="504825"/>
          </a:xfrm>
        </p:spPr>
        <p:txBody>
          <a:bodyPr/>
          <a:lstStyle>
            <a:lvl1pPr algn="ctr">
              <a:defRPr>
                <a:solidFill>
                  <a:schemeClr val="bg2"/>
                </a:solidFill>
              </a:defRPr>
            </a:lvl1pPr>
          </a:lstStyle>
          <a:p>
            <a:r>
              <a:rPr lang="en-GB"/>
              <a:t>Click to edit Master title style</a:t>
            </a:r>
            <a:endParaRPr lang="en-US"/>
          </a:p>
        </p:txBody>
      </p:sp>
      <p:sp>
        <p:nvSpPr>
          <p:cNvPr id="5" name="TextBox 4">
            <a:extLst>
              <a:ext uri="{FF2B5EF4-FFF2-40B4-BE49-F238E27FC236}">
                <a16:creationId xmlns:a16="http://schemas.microsoft.com/office/drawing/2014/main" id="{E690ED0A-148D-E09C-1E92-3FB8B71ADFAD}"/>
              </a:ext>
            </a:extLst>
          </p:cNvPr>
          <p:cNvSpPr txBox="1"/>
          <p:nvPr userDrawn="1"/>
        </p:nvSpPr>
        <p:spPr>
          <a:xfrm>
            <a:off x="2478009" y="6642556"/>
            <a:ext cx="7235982" cy="200055"/>
          </a:xfrm>
          <a:prstGeom prst="rect">
            <a:avLst/>
          </a:prstGeom>
          <a:noFill/>
        </p:spPr>
        <p:txBody>
          <a:bodyPr wrap="square">
            <a:spAutoFit/>
          </a:bodyPr>
          <a:lstStyle/>
          <a:p>
            <a:pPr algn="ctr"/>
            <a:r>
              <a:rPr lang="en-GB" sz="700">
                <a:solidFill>
                  <a:schemeClr val="bg1"/>
                </a:solidFill>
                <a:latin typeface="Plus Jakarta Sans"/>
              </a:rPr>
              <a:t>(c) 2024 This document is copyright protected for Beaconsoft Limited t/a Veracity Trust Network. All rights reserved. Commercial-in-Confidence.</a:t>
            </a:r>
          </a:p>
        </p:txBody>
      </p:sp>
    </p:spTree>
    <p:extLst>
      <p:ext uri="{BB962C8B-B14F-4D97-AF65-F5344CB8AC3E}">
        <p14:creationId xmlns:p14="http://schemas.microsoft.com/office/powerpoint/2010/main" val="3003330454"/>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13BF33-1164-FC2E-4C12-42CE188B397F}"/>
              </a:ext>
            </a:extLst>
          </p:cNvPr>
          <p:cNvSpPr txBox="1"/>
          <p:nvPr userDrawn="1"/>
        </p:nvSpPr>
        <p:spPr>
          <a:xfrm>
            <a:off x="11830557" y="6602284"/>
            <a:ext cx="361443" cy="261610"/>
          </a:xfrm>
          <a:prstGeom prst="rect">
            <a:avLst/>
          </a:prstGeom>
          <a:noFill/>
        </p:spPr>
        <p:txBody>
          <a:bodyPr wrap="square" rtlCol="0">
            <a:spAutoFit/>
          </a:bodyPr>
          <a:lstStyle/>
          <a:p>
            <a:pPr algn="ctr"/>
            <a:fld id="{2AB7E029-58E7-4B66-9DA9-565ED2C27BB6}" type="slidenum">
              <a:rPr lang="en-GB" sz="1100" smtClean="0">
                <a:solidFill>
                  <a:schemeClr val="bg1"/>
                </a:solidFill>
                <a:latin typeface="Plus Jakarta Sans"/>
              </a:rPr>
              <a:pPr algn="ctr"/>
              <a:t>‹#›</a:t>
            </a:fld>
            <a:endParaRPr lang="en-GB" sz="1100">
              <a:solidFill>
                <a:schemeClr val="bg1"/>
              </a:solidFill>
              <a:latin typeface="Plus Jakarta Sans"/>
            </a:endParaRPr>
          </a:p>
        </p:txBody>
      </p:sp>
      <p:sp>
        <p:nvSpPr>
          <p:cNvPr id="4" name="TextBox 3">
            <a:extLst>
              <a:ext uri="{FF2B5EF4-FFF2-40B4-BE49-F238E27FC236}">
                <a16:creationId xmlns:a16="http://schemas.microsoft.com/office/drawing/2014/main" id="{88CF7CA3-4143-B5DC-3D86-DE993C97DA1A}"/>
              </a:ext>
            </a:extLst>
          </p:cNvPr>
          <p:cNvSpPr txBox="1"/>
          <p:nvPr userDrawn="1"/>
        </p:nvSpPr>
        <p:spPr>
          <a:xfrm>
            <a:off x="2478009" y="6642556"/>
            <a:ext cx="7235982" cy="200055"/>
          </a:xfrm>
          <a:prstGeom prst="rect">
            <a:avLst/>
          </a:prstGeom>
          <a:noFill/>
        </p:spPr>
        <p:txBody>
          <a:bodyPr wrap="square">
            <a:spAutoFit/>
          </a:bodyPr>
          <a:lstStyle/>
          <a:p>
            <a:pPr algn="ctr"/>
            <a:r>
              <a:rPr lang="en-GB" sz="700">
                <a:solidFill>
                  <a:schemeClr val="bg1"/>
                </a:solidFill>
                <a:latin typeface="Plus Jakarta Sans"/>
              </a:rPr>
              <a:t>(c) 2024 This document is copyright protected for Beaconsoft Limited t/a Veracity Trust Network. All rights reserved. Commercial-in-Confidence.</a:t>
            </a:r>
          </a:p>
        </p:txBody>
      </p:sp>
    </p:spTree>
    <p:extLst>
      <p:ext uri="{BB962C8B-B14F-4D97-AF65-F5344CB8AC3E}">
        <p14:creationId xmlns:p14="http://schemas.microsoft.com/office/powerpoint/2010/main" val="708074592"/>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2_Picture with Cap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A776C-30BF-2C50-17CF-36147FA2A44C}"/>
              </a:ext>
            </a:extLst>
          </p:cNvPr>
          <p:cNvSpPr>
            <a:spLocks noGrp="1"/>
          </p:cNvSpPr>
          <p:nvPr>
            <p:ph type="title"/>
          </p:nvPr>
        </p:nvSpPr>
        <p:spPr>
          <a:xfrm>
            <a:off x="306388" y="317500"/>
            <a:ext cx="4183062" cy="939800"/>
          </a:xfrm>
        </p:spPr>
        <p:txBody>
          <a:bodyPr anchor="t">
            <a:normAutofit/>
          </a:bodyPr>
          <a:lstStyle>
            <a:lvl1pPr>
              <a:defRPr sz="2800">
                <a:solidFill>
                  <a:schemeClr val="bg2"/>
                </a:solidFil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BCEDD0F-4066-EC9A-FC2D-9E53FA34C3BF}"/>
              </a:ext>
            </a:extLst>
          </p:cNvPr>
          <p:cNvSpPr>
            <a:spLocks noGrp="1"/>
          </p:cNvSpPr>
          <p:nvPr>
            <p:ph type="pic" idx="1"/>
          </p:nvPr>
        </p:nvSpPr>
        <p:spPr>
          <a:xfrm>
            <a:off x="4772025" y="0"/>
            <a:ext cx="7419975" cy="6857999"/>
          </a:xfrm>
        </p:spPr>
        <p:txBody>
          <a:bodyPr/>
          <a:lstStyle>
            <a:lvl1pPr marL="0" indent="0">
              <a:buNone/>
              <a:defRPr sz="32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163DAD-8ED7-317B-4CC6-4696C5EAA505}"/>
              </a:ext>
            </a:extLst>
          </p:cNvPr>
          <p:cNvSpPr>
            <a:spLocks noGrp="1"/>
          </p:cNvSpPr>
          <p:nvPr>
            <p:ph type="body" sz="half" idx="2"/>
          </p:nvPr>
        </p:nvSpPr>
        <p:spPr>
          <a:xfrm>
            <a:off x="306388" y="1435100"/>
            <a:ext cx="4183062" cy="5105400"/>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TextBox 5">
            <a:extLst>
              <a:ext uri="{FF2B5EF4-FFF2-40B4-BE49-F238E27FC236}">
                <a16:creationId xmlns:a16="http://schemas.microsoft.com/office/drawing/2014/main" id="{FFF995CE-D203-6985-C9DA-ABCB51AC8765}"/>
              </a:ext>
            </a:extLst>
          </p:cNvPr>
          <p:cNvSpPr txBox="1"/>
          <p:nvPr userDrawn="1"/>
        </p:nvSpPr>
        <p:spPr>
          <a:xfrm>
            <a:off x="11830557" y="6602284"/>
            <a:ext cx="361443" cy="261610"/>
          </a:xfrm>
          <a:prstGeom prst="rect">
            <a:avLst/>
          </a:prstGeom>
          <a:noFill/>
        </p:spPr>
        <p:txBody>
          <a:bodyPr wrap="square" rtlCol="0">
            <a:spAutoFit/>
          </a:bodyPr>
          <a:lstStyle/>
          <a:p>
            <a:pPr algn="ctr"/>
            <a:fld id="{2AB7E029-58E7-4B66-9DA9-565ED2C27BB6}" type="slidenum">
              <a:rPr lang="en-GB" sz="1100" smtClean="0">
                <a:solidFill>
                  <a:schemeClr val="bg1"/>
                </a:solidFill>
                <a:latin typeface="Plus Jakarta Sans"/>
              </a:rPr>
              <a:pPr algn="ctr"/>
              <a:t>‹#›</a:t>
            </a:fld>
            <a:endParaRPr lang="en-GB" sz="1100">
              <a:solidFill>
                <a:schemeClr val="bg1"/>
              </a:solidFill>
              <a:latin typeface="Plus Jakarta Sans"/>
            </a:endParaRPr>
          </a:p>
        </p:txBody>
      </p:sp>
      <p:sp>
        <p:nvSpPr>
          <p:cNvPr id="7" name="TextBox 6">
            <a:extLst>
              <a:ext uri="{FF2B5EF4-FFF2-40B4-BE49-F238E27FC236}">
                <a16:creationId xmlns:a16="http://schemas.microsoft.com/office/drawing/2014/main" id="{F068556D-5557-D120-B48D-31B6320C898D}"/>
              </a:ext>
            </a:extLst>
          </p:cNvPr>
          <p:cNvSpPr txBox="1"/>
          <p:nvPr userDrawn="1"/>
        </p:nvSpPr>
        <p:spPr>
          <a:xfrm>
            <a:off x="2478009" y="6642556"/>
            <a:ext cx="7235982" cy="200055"/>
          </a:xfrm>
          <a:prstGeom prst="rect">
            <a:avLst/>
          </a:prstGeom>
          <a:noFill/>
        </p:spPr>
        <p:txBody>
          <a:bodyPr wrap="square">
            <a:spAutoFit/>
          </a:bodyPr>
          <a:lstStyle/>
          <a:p>
            <a:pPr algn="ctr"/>
            <a:r>
              <a:rPr lang="en-GB" sz="700">
                <a:solidFill>
                  <a:schemeClr val="bg1"/>
                </a:solidFill>
                <a:latin typeface="Plus Jakarta Sans"/>
              </a:rPr>
              <a:t>(c) 2024 This document is copyright protected for Beaconsoft Limited t/a Veracity Trust Network. All rights reserved. Commercial-in-Confidence.</a:t>
            </a:r>
          </a:p>
        </p:txBody>
      </p:sp>
    </p:spTree>
    <p:extLst>
      <p:ext uri="{BB962C8B-B14F-4D97-AF65-F5344CB8AC3E}">
        <p14:creationId xmlns:p14="http://schemas.microsoft.com/office/powerpoint/2010/main" val="2050682095"/>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3_Picture with Cap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A776C-30BF-2C50-17CF-36147FA2A44C}"/>
              </a:ext>
            </a:extLst>
          </p:cNvPr>
          <p:cNvSpPr>
            <a:spLocks noGrp="1"/>
          </p:cNvSpPr>
          <p:nvPr>
            <p:ph type="title"/>
          </p:nvPr>
        </p:nvSpPr>
        <p:spPr>
          <a:xfrm>
            <a:off x="7729538" y="317500"/>
            <a:ext cx="4183062" cy="939800"/>
          </a:xfrm>
        </p:spPr>
        <p:txBody>
          <a:bodyPr anchor="t">
            <a:normAutofit/>
          </a:bodyPr>
          <a:lstStyle>
            <a:lvl1pPr>
              <a:defRPr sz="2800">
                <a:solidFill>
                  <a:schemeClr val="bg2"/>
                </a:solidFil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BCEDD0F-4066-EC9A-FC2D-9E53FA34C3BF}"/>
              </a:ext>
            </a:extLst>
          </p:cNvPr>
          <p:cNvSpPr>
            <a:spLocks noGrp="1"/>
          </p:cNvSpPr>
          <p:nvPr>
            <p:ph type="pic" idx="1"/>
          </p:nvPr>
        </p:nvSpPr>
        <p:spPr>
          <a:xfrm>
            <a:off x="0" y="0"/>
            <a:ext cx="7419975" cy="6857999"/>
          </a:xfrm>
        </p:spPr>
        <p:txBody>
          <a:bodyPr/>
          <a:lstStyle>
            <a:lvl1pPr marL="0" indent="0">
              <a:buNone/>
              <a:defRPr sz="32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163DAD-8ED7-317B-4CC6-4696C5EAA505}"/>
              </a:ext>
            </a:extLst>
          </p:cNvPr>
          <p:cNvSpPr>
            <a:spLocks noGrp="1"/>
          </p:cNvSpPr>
          <p:nvPr>
            <p:ph type="body" sz="half" idx="2"/>
          </p:nvPr>
        </p:nvSpPr>
        <p:spPr>
          <a:xfrm>
            <a:off x="7729538" y="1435100"/>
            <a:ext cx="4183062" cy="5105400"/>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TextBox 5">
            <a:extLst>
              <a:ext uri="{FF2B5EF4-FFF2-40B4-BE49-F238E27FC236}">
                <a16:creationId xmlns:a16="http://schemas.microsoft.com/office/drawing/2014/main" id="{5E90442D-A8DF-ABA0-8791-4482C44EFD74}"/>
              </a:ext>
            </a:extLst>
          </p:cNvPr>
          <p:cNvSpPr txBox="1"/>
          <p:nvPr userDrawn="1"/>
        </p:nvSpPr>
        <p:spPr>
          <a:xfrm>
            <a:off x="11830557" y="6602284"/>
            <a:ext cx="361443" cy="261610"/>
          </a:xfrm>
          <a:prstGeom prst="rect">
            <a:avLst/>
          </a:prstGeom>
          <a:noFill/>
        </p:spPr>
        <p:txBody>
          <a:bodyPr wrap="square" rtlCol="0">
            <a:spAutoFit/>
          </a:bodyPr>
          <a:lstStyle/>
          <a:p>
            <a:pPr algn="ctr"/>
            <a:fld id="{2AB7E029-58E7-4B66-9DA9-565ED2C27BB6}" type="slidenum">
              <a:rPr lang="en-GB" sz="1100" smtClean="0">
                <a:solidFill>
                  <a:schemeClr val="bg1"/>
                </a:solidFill>
                <a:latin typeface="Plus Jakarta Sans"/>
              </a:rPr>
              <a:pPr algn="ctr"/>
              <a:t>‹#›</a:t>
            </a:fld>
            <a:endParaRPr lang="en-GB" sz="1100">
              <a:solidFill>
                <a:schemeClr val="bg1"/>
              </a:solidFill>
              <a:latin typeface="Plus Jakarta Sans"/>
            </a:endParaRPr>
          </a:p>
        </p:txBody>
      </p:sp>
      <p:sp>
        <p:nvSpPr>
          <p:cNvPr id="7" name="TextBox 6">
            <a:extLst>
              <a:ext uri="{FF2B5EF4-FFF2-40B4-BE49-F238E27FC236}">
                <a16:creationId xmlns:a16="http://schemas.microsoft.com/office/drawing/2014/main" id="{86D20C05-9476-1EF6-1EB5-B25177B6C68C}"/>
              </a:ext>
            </a:extLst>
          </p:cNvPr>
          <p:cNvSpPr txBox="1"/>
          <p:nvPr userDrawn="1"/>
        </p:nvSpPr>
        <p:spPr>
          <a:xfrm>
            <a:off x="2478009" y="6642556"/>
            <a:ext cx="7235982" cy="200055"/>
          </a:xfrm>
          <a:prstGeom prst="rect">
            <a:avLst/>
          </a:prstGeom>
          <a:noFill/>
        </p:spPr>
        <p:txBody>
          <a:bodyPr wrap="square">
            <a:spAutoFit/>
          </a:bodyPr>
          <a:lstStyle/>
          <a:p>
            <a:pPr algn="ctr"/>
            <a:r>
              <a:rPr lang="en-GB" sz="700">
                <a:solidFill>
                  <a:schemeClr val="bg1"/>
                </a:solidFill>
                <a:latin typeface="Plus Jakarta Sans"/>
              </a:rPr>
              <a:t>(c) 2024 This document is copyright protected for Beaconsoft Limited t/a Veracity Trust Network. All rights reserved. Commercial-in-Confidence.</a:t>
            </a:r>
          </a:p>
        </p:txBody>
      </p:sp>
    </p:spTree>
    <p:extLst>
      <p:ext uri="{BB962C8B-B14F-4D97-AF65-F5344CB8AC3E}">
        <p14:creationId xmlns:p14="http://schemas.microsoft.com/office/powerpoint/2010/main" val="3441038539"/>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710AE6-ED92-EBDD-B7C0-4C2C42BA9590}"/>
              </a:ext>
            </a:extLst>
          </p:cNvPr>
          <p:cNvSpPr/>
          <p:nvPr userDrawn="1"/>
        </p:nvSpPr>
        <p:spPr>
          <a:xfrm>
            <a:off x="0" y="0"/>
            <a:ext cx="12192000" cy="10287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FD7F5D-F73F-A18D-1F9F-BE9607F462D3}"/>
              </a:ext>
            </a:extLst>
          </p:cNvPr>
          <p:cNvSpPr>
            <a:spLocks noGrp="1"/>
          </p:cNvSpPr>
          <p:nvPr>
            <p:ph type="title"/>
          </p:nvPr>
        </p:nvSpPr>
        <p:spPr>
          <a:xfrm>
            <a:off x="323850" y="261144"/>
            <a:ext cx="10515600" cy="594360"/>
          </a:xfrm>
        </p:spPr>
        <p:txBody>
          <a:bodyPr/>
          <a:lstStyle>
            <a:lvl1pPr>
              <a:defRPr>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233EB45-E2DF-13AB-8938-09FFEA564E9E}"/>
              </a:ext>
            </a:extLst>
          </p:cNvPr>
          <p:cNvSpPr>
            <a:spLocks noGrp="1"/>
          </p:cNvSpPr>
          <p:nvPr>
            <p:ph idx="1"/>
          </p:nvPr>
        </p:nvSpPr>
        <p:spPr>
          <a:xfrm>
            <a:off x="323850" y="1345564"/>
            <a:ext cx="11574780" cy="5251291"/>
          </a:xfrm>
        </p:spPr>
        <p:txBody>
          <a:bodyPr/>
          <a:lstStyle>
            <a:lvl1pPr marL="0" indent="0">
              <a:lnSpc>
                <a:spcPct val="100000"/>
              </a:lnSpc>
              <a:buNone/>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Rectangle 10">
            <a:extLst>
              <a:ext uri="{FF2B5EF4-FFF2-40B4-BE49-F238E27FC236}">
                <a16:creationId xmlns:a16="http://schemas.microsoft.com/office/drawing/2014/main" id="{4DD7DE59-34CD-7124-F18C-B2D49D879C21}"/>
              </a:ext>
            </a:extLst>
          </p:cNvPr>
          <p:cNvSpPr/>
          <p:nvPr userDrawn="1"/>
        </p:nvSpPr>
        <p:spPr>
          <a:xfrm>
            <a:off x="0" y="1017412"/>
            <a:ext cx="12192000" cy="4571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9497535"/>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EB6D2-D573-8FBA-F653-1E79B8F4AC77}"/>
              </a:ext>
            </a:extLst>
          </p:cNvPr>
          <p:cNvSpPr>
            <a:spLocks noGrp="1"/>
          </p:cNvSpPr>
          <p:nvPr>
            <p:ph type="title"/>
          </p:nvPr>
        </p:nvSpPr>
        <p:spPr>
          <a:xfrm>
            <a:off x="285750" y="2603501"/>
            <a:ext cx="5505450" cy="825499"/>
          </a:xfrm>
        </p:spPr>
        <p:txBody>
          <a:bodyPr anchor="b">
            <a:normAutofit/>
          </a:bodyPr>
          <a:lstStyle>
            <a:lvl1pPr>
              <a:defRPr sz="2800">
                <a:solidFill>
                  <a:schemeClr val="tx2"/>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8D1FF5-264F-5568-1928-693D2B75965E}"/>
              </a:ext>
            </a:extLst>
          </p:cNvPr>
          <p:cNvSpPr>
            <a:spLocks noGrp="1"/>
          </p:cNvSpPr>
          <p:nvPr>
            <p:ph type="body" idx="1"/>
          </p:nvPr>
        </p:nvSpPr>
        <p:spPr>
          <a:xfrm>
            <a:off x="285750" y="3429001"/>
            <a:ext cx="5505450" cy="387350"/>
          </a:xfrm>
        </p:spPr>
        <p:txBody>
          <a:bodyPr>
            <a:normAutofit/>
          </a:bodyPr>
          <a:lstStyle>
            <a:lvl1pPr marL="0" indent="0">
              <a:buNone/>
              <a:defRPr sz="16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0" name="Picture 9" descr="A purple background with many small objects&#10;&#10;Description automatically generated with medium confidence">
            <a:extLst>
              <a:ext uri="{FF2B5EF4-FFF2-40B4-BE49-F238E27FC236}">
                <a16:creationId xmlns:a16="http://schemas.microsoft.com/office/drawing/2014/main" id="{2616C1EE-274F-C308-8FC6-2F5A9C1658D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89650" y="-2"/>
            <a:ext cx="6096000" cy="6858000"/>
          </a:xfrm>
          <a:prstGeom prst="rect">
            <a:avLst/>
          </a:prstGeom>
        </p:spPr>
      </p:pic>
      <p:sp>
        <p:nvSpPr>
          <p:cNvPr id="11" name="Rectangle 10">
            <a:extLst>
              <a:ext uri="{FF2B5EF4-FFF2-40B4-BE49-F238E27FC236}">
                <a16:creationId xmlns:a16="http://schemas.microsoft.com/office/drawing/2014/main" id="{0241657D-5CFF-EED0-BAC3-EB959BEA4443}"/>
              </a:ext>
            </a:extLst>
          </p:cNvPr>
          <p:cNvSpPr/>
          <p:nvPr userDrawn="1"/>
        </p:nvSpPr>
        <p:spPr>
          <a:xfrm rot="5400000">
            <a:off x="2667000" y="3406139"/>
            <a:ext cx="6858001" cy="4571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991714B-9C6B-5326-A786-D8191E4FFE55}"/>
              </a:ext>
            </a:extLst>
          </p:cNvPr>
          <p:cNvSpPr/>
          <p:nvPr userDrawn="1"/>
        </p:nvSpPr>
        <p:spPr>
          <a:xfrm>
            <a:off x="2961685" y="6642556"/>
            <a:ext cx="3111456" cy="2000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B66ACC6-9FDB-EE8E-C9E4-DE89BD4717E0}"/>
              </a:ext>
            </a:extLst>
          </p:cNvPr>
          <p:cNvSpPr txBox="1"/>
          <p:nvPr userDrawn="1"/>
        </p:nvSpPr>
        <p:spPr>
          <a:xfrm>
            <a:off x="2478009" y="6642556"/>
            <a:ext cx="7235982" cy="200055"/>
          </a:xfrm>
          <a:prstGeom prst="rect">
            <a:avLst/>
          </a:prstGeom>
          <a:noFill/>
        </p:spPr>
        <p:txBody>
          <a:bodyPr wrap="square">
            <a:spAutoFit/>
          </a:bodyPr>
          <a:lstStyle/>
          <a:p>
            <a:pPr algn="ctr"/>
            <a:r>
              <a:rPr lang="en-GB" sz="700">
                <a:latin typeface="Arial" panose="020B0604020202020204" pitchFamily="34" charset="0"/>
                <a:ea typeface="Verdana" panose="020B0604030504040204" pitchFamily="34" charset="0"/>
                <a:cs typeface="Arial" panose="020B0604020202020204" pitchFamily="34" charset="0"/>
              </a:rPr>
              <a:t>(c) 2024 This document is copyright protected for Veracity Trust Network APAC PTE Ltd. All rights reserved. Commercial-in-Confidence.</a:t>
            </a:r>
          </a:p>
        </p:txBody>
      </p:sp>
    </p:spTree>
    <p:extLst>
      <p:ext uri="{BB962C8B-B14F-4D97-AF65-F5344CB8AC3E}">
        <p14:creationId xmlns:p14="http://schemas.microsoft.com/office/powerpoint/2010/main" val="478271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2_Section Header">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16C1EE-274F-C308-8FC6-2F5A9C1658D0}"/>
              </a:ext>
            </a:extLst>
          </p:cNvPr>
          <p:cNvPicPr>
            <a:picLocks noChangeAspect="1"/>
          </p:cNvPicPr>
          <p:nvPr userDrawn="1"/>
        </p:nvPicPr>
        <p:blipFill>
          <a:blip r:embed="rId2"/>
          <a:srcRect/>
          <a:stretch/>
        </p:blipFill>
        <p:spPr>
          <a:xfrm>
            <a:off x="-22859" y="-2"/>
            <a:ext cx="6096000" cy="6858000"/>
          </a:xfrm>
          <a:prstGeom prst="rect">
            <a:avLst/>
          </a:prstGeom>
        </p:spPr>
      </p:pic>
      <p:sp>
        <p:nvSpPr>
          <p:cNvPr id="2" name="Title 1">
            <a:extLst>
              <a:ext uri="{FF2B5EF4-FFF2-40B4-BE49-F238E27FC236}">
                <a16:creationId xmlns:a16="http://schemas.microsoft.com/office/drawing/2014/main" id="{198EB6D2-D573-8FBA-F653-1E79B8F4AC77}"/>
              </a:ext>
            </a:extLst>
          </p:cNvPr>
          <p:cNvSpPr>
            <a:spLocks noGrp="1"/>
          </p:cNvSpPr>
          <p:nvPr>
            <p:ph type="title"/>
          </p:nvPr>
        </p:nvSpPr>
        <p:spPr>
          <a:xfrm>
            <a:off x="6365602" y="2603501"/>
            <a:ext cx="5505450" cy="825499"/>
          </a:xfrm>
        </p:spPr>
        <p:txBody>
          <a:bodyPr anchor="b">
            <a:normAutofit/>
          </a:bodyPr>
          <a:lstStyle>
            <a:lvl1pPr>
              <a:defRPr sz="2800">
                <a:solidFill>
                  <a:schemeClr val="tx2"/>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8D1FF5-264F-5568-1928-693D2B75965E}"/>
              </a:ext>
            </a:extLst>
          </p:cNvPr>
          <p:cNvSpPr>
            <a:spLocks noGrp="1"/>
          </p:cNvSpPr>
          <p:nvPr>
            <p:ph type="body" idx="1"/>
          </p:nvPr>
        </p:nvSpPr>
        <p:spPr>
          <a:xfrm>
            <a:off x="6365602" y="3429001"/>
            <a:ext cx="5505450" cy="387350"/>
          </a:xfrm>
        </p:spPr>
        <p:txBody>
          <a:bodyPr>
            <a:normAutofit/>
          </a:bodyPr>
          <a:lstStyle>
            <a:lvl1pPr marL="0" indent="0">
              <a:buNone/>
              <a:defRPr sz="16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Rectangle 10">
            <a:extLst>
              <a:ext uri="{FF2B5EF4-FFF2-40B4-BE49-F238E27FC236}">
                <a16:creationId xmlns:a16="http://schemas.microsoft.com/office/drawing/2014/main" id="{0241657D-5CFF-EED0-BAC3-EB959BEA4443}"/>
              </a:ext>
            </a:extLst>
          </p:cNvPr>
          <p:cNvSpPr/>
          <p:nvPr userDrawn="1"/>
        </p:nvSpPr>
        <p:spPr>
          <a:xfrm rot="5400000">
            <a:off x="2667000" y="3406139"/>
            <a:ext cx="6858001" cy="4571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991714B-9C6B-5326-A786-D8191E4FFE55}"/>
              </a:ext>
            </a:extLst>
          </p:cNvPr>
          <p:cNvSpPr/>
          <p:nvPr userDrawn="1"/>
        </p:nvSpPr>
        <p:spPr>
          <a:xfrm>
            <a:off x="6118860" y="6370522"/>
            <a:ext cx="3764862" cy="472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B66ACC6-9FDB-EE8E-C9E4-DE89BD4717E0}"/>
              </a:ext>
            </a:extLst>
          </p:cNvPr>
          <p:cNvSpPr txBox="1"/>
          <p:nvPr userDrawn="1"/>
        </p:nvSpPr>
        <p:spPr>
          <a:xfrm>
            <a:off x="2478009" y="6642556"/>
            <a:ext cx="7235982" cy="200055"/>
          </a:xfrm>
          <a:prstGeom prst="rect">
            <a:avLst/>
          </a:prstGeom>
          <a:noFill/>
        </p:spPr>
        <p:txBody>
          <a:bodyPr wrap="square">
            <a:spAutoFit/>
          </a:bodyPr>
          <a:lstStyle/>
          <a:p>
            <a:pPr algn="ctr"/>
            <a:r>
              <a:rPr lang="en-GB" sz="700">
                <a:latin typeface="Arial" panose="020B0604020202020204" pitchFamily="34" charset="0"/>
                <a:ea typeface="Verdana" panose="020B0604030504040204" pitchFamily="34" charset="0"/>
                <a:cs typeface="Arial" panose="020B0604020202020204" pitchFamily="34" charset="0"/>
              </a:rPr>
              <a:t>(c) 2024 This document is copyright protected for Veracity Trust Network APAC PTE Ltd. All rights reserved. Commercial-in-Confidence.</a:t>
            </a:r>
          </a:p>
        </p:txBody>
      </p:sp>
    </p:spTree>
    <p:extLst>
      <p:ext uri="{BB962C8B-B14F-4D97-AF65-F5344CB8AC3E}">
        <p14:creationId xmlns:p14="http://schemas.microsoft.com/office/powerpoint/2010/main" val="42903517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EB6D2-D573-8FBA-F653-1E79B8F4AC77}"/>
              </a:ext>
            </a:extLst>
          </p:cNvPr>
          <p:cNvSpPr>
            <a:spLocks noGrp="1"/>
          </p:cNvSpPr>
          <p:nvPr>
            <p:ph type="title"/>
          </p:nvPr>
        </p:nvSpPr>
        <p:spPr>
          <a:xfrm>
            <a:off x="251883" y="287160"/>
            <a:ext cx="9027584" cy="3880556"/>
          </a:xfrm>
        </p:spPr>
        <p:txBody>
          <a:bodyPr anchor="t">
            <a:normAutofit/>
          </a:bodyPr>
          <a:lstStyle>
            <a:lvl1pPr>
              <a:defRPr sz="2800">
                <a:solidFill>
                  <a:schemeClr val="tx2"/>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8D1FF5-264F-5568-1928-693D2B75965E}"/>
              </a:ext>
            </a:extLst>
          </p:cNvPr>
          <p:cNvSpPr>
            <a:spLocks noGrp="1"/>
          </p:cNvSpPr>
          <p:nvPr>
            <p:ph type="body" idx="1"/>
          </p:nvPr>
        </p:nvSpPr>
        <p:spPr>
          <a:xfrm>
            <a:off x="251883" y="6183490"/>
            <a:ext cx="5505450" cy="387350"/>
          </a:xfrm>
        </p:spPr>
        <p:txBody>
          <a:bodyPr anchor="b">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2939637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8451C1-1068-BA91-0943-8F6FD7604299}"/>
              </a:ext>
            </a:extLst>
          </p:cNvPr>
          <p:cNvSpPr>
            <a:spLocks noGrp="1"/>
          </p:cNvSpPr>
          <p:nvPr>
            <p:ph sz="half" idx="1"/>
          </p:nvPr>
        </p:nvSpPr>
        <p:spPr>
          <a:xfrm>
            <a:off x="323850" y="1342389"/>
            <a:ext cx="5556250" cy="525129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5C76B01-6441-2F00-2B05-5527BFFEE4CC}"/>
              </a:ext>
            </a:extLst>
          </p:cNvPr>
          <p:cNvSpPr>
            <a:spLocks noGrp="1"/>
          </p:cNvSpPr>
          <p:nvPr>
            <p:ph sz="half" idx="2"/>
          </p:nvPr>
        </p:nvSpPr>
        <p:spPr>
          <a:xfrm>
            <a:off x="6311902" y="1342388"/>
            <a:ext cx="5586728" cy="52576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Rectangle 7">
            <a:extLst>
              <a:ext uri="{FF2B5EF4-FFF2-40B4-BE49-F238E27FC236}">
                <a16:creationId xmlns:a16="http://schemas.microsoft.com/office/drawing/2014/main" id="{450FC250-98F4-DC99-0FD9-E03D11956A96}"/>
              </a:ext>
            </a:extLst>
          </p:cNvPr>
          <p:cNvSpPr/>
          <p:nvPr userDrawn="1"/>
        </p:nvSpPr>
        <p:spPr>
          <a:xfrm>
            <a:off x="0" y="0"/>
            <a:ext cx="12192000" cy="10287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CABC3A8-5AFC-5B2D-09BE-BFB21CACEB89}"/>
              </a:ext>
            </a:extLst>
          </p:cNvPr>
          <p:cNvSpPr>
            <a:spLocks noGrp="1"/>
          </p:cNvSpPr>
          <p:nvPr>
            <p:ph type="title"/>
          </p:nvPr>
        </p:nvSpPr>
        <p:spPr>
          <a:xfrm>
            <a:off x="323850" y="261144"/>
            <a:ext cx="10515600" cy="594360"/>
          </a:xfrm>
        </p:spPr>
        <p:txBody>
          <a:bodyPr/>
          <a:lstStyle>
            <a:lvl1pPr>
              <a:defRPr>
                <a:solidFill>
                  <a:schemeClr val="bg2"/>
                </a:solidFill>
              </a:defRPr>
            </a:lvl1pPr>
          </a:lstStyle>
          <a:p>
            <a:r>
              <a:rPr lang="en-GB"/>
              <a:t>Click to edit Master title style</a:t>
            </a:r>
            <a:endParaRPr lang="en-US"/>
          </a:p>
        </p:txBody>
      </p:sp>
      <p:sp>
        <p:nvSpPr>
          <p:cNvPr id="10" name="Rectangle 9">
            <a:extLst>
              <a:ext uri="{FF2B5EF4-FFF2-40B4-BE49-F238E27FC236}">
                <a16:creationId xmlns:a16="http://schemas.microsoft.com/office/drawing/2014/main" id="{AC852298-4299-5061-8BB1-0F67ECDA4F65}"/>
              </a:ext>
            </a:extLst>
          </p:cNvPr>
          <p:cNvSpPr/>
          <p:nvPr userDrawn="1"/>
        </p:nvSpPr>
        <p:spPr>
          <a:xfrm>
            <a:off x="0" y="1017412"/>
            <a:ext cx="12192000" cy="4571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9632992"/>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B9FE-019C-4944-1DB7-36EC2F31BBBE}"/>
              </a:ext>
            </a:extLst>
          </p:cNvPr>
          <p:cNvSpPr>
            <a:spLocks noGrp="1"/>
          </p:cNvSpPr>
          <p:nvPr>
            <p:ph type="title"/>
          </p:nvPr>
        </p:nvSpPr>
        <p:spPr>
          <a:xfrm>
            <a:off x="838200" y="225425"/>
            <a:ext cx="10515600" cy="504825"/>
          </a:xfrm>
        </p:spPr>
        <p:txBody>
          <a:bodyPr/>
          <a:lstStyle>
            <a:lvl1pPr algn="ctr">
              <a:defRPr/>
            </a:lvl1pPr>
          </a:lstStyle>
          <a:p>
            <a:r>
              <a:rPr lang="en-GB"/>
              <a:t>Click to edit Master title style</a:t>
            </a:r>
            <a:endParaRPr lang="en-US"/>
          </a:p>
        </p:txBody>
      </p:sp>
    </p:spTree>
    <p:extLst>
      <p:ext uri="{BB962C8B-B14F-4D97-AF65-F5344CB8AC3E}">
        <p14:creationId xmlns:p14="http://schemas.microsoft.com/office/powerpoint/2010/main" val="1682666982"/>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930874"/>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A776C-30BF-2C50-17CF-36147FA2A44C}"/>
              </a:ext>
            </a:extLst>
          </p:cNvPr>
          <p:cNvSpPr>
            <a:spLocks noGrp="1"/>
          </p:cNvSpPr>
          <p:nvPr>
            <p:ph type="title"/>
          </p:nvPr>
        </p:nvSpPr>
        <p:spPr>
          <a:xfrm>
            <a:off x="306388" y="317500"/>
            <a:ext cx="4183062" cy="939800"/>
          </a:xfrm>
        </p:spPr>
        <p:txBody>
          <a:bodyPr anchor="t">
            <a:normAutofit/>
          </a:bodyPr>
          <a:lstStyle>
            <a:lvl1pPr>
              <a:defRPr sz="28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BCEDD0F-4066-EC9A-FC2D-9E53FA34C3BF}"/>
              </a:ext>
            </a:extLst>
          </p:cNvPr>
          <p:cNvSpPr>
            <a:spLocks noGrp="1"/>
          </p:cNvSpPr>
          <p:nvPr>
            <p:ph type="pic" idx="1"/>
          </p:nvPr>
        </p:nvSpPr>
        <p:spPr>
          <a:xfrm>
            <a:off x="4772025" y="0"/>
            <a:ext cx="7419975"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163DAD-8ED7-317B-4CC6-4696C5EAA505}"/>
              </a:ext>
            </a:extLst>
          </p:cNvPr>
          <p:cNvSpPr>
            <a:spLocks noGrp="1"/>
          </p:cNvSpPr>
          <p:nvPr>
            <p:ph type="body" sz="half" idx="2"/>
          </p:nvPr>
        </p:nvSpPr>
        <p:spPr>
          <a:xfrm>
            <a:off x="306388" y="1435100"/>
            <a:ext cx="4183062" cy="5105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880442261"/>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7FFE19-1EFD-8155-B4EF-B44BFFAD0C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1CA29A9-6FC7-B473-0B55-AA845B3D88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Box 3">
            <a:extLst>
              <a:ext uri="{FF2B5EF4-FFF2-40B4-BE49-F238E27FC236}">
                <a16:creationId xmlns:a16="http://schemas.microsoft.com/office/drawing/2014/main" id="{DB4B9413-3438-A308-936D-AE1E173038AB}"/>
              </a:ext>
            </a:extLst>
          </p:cNvPr>
          <p:cNvSpPr txBox="1"/>
          <p:nvPr userDrawn="1"/>
        </p:nvSpPr>
        <p:spPr>
          <a:xfrm>
            <a:off x="2478009" y="6642556"/>
            <a:ext cx="7235982" cy="200055"/>
          </a:xfrm>
          <a:prstGeom prst="rect">
            <a:avLst/>
          </a:prstGeom>
          <a:noFill/>
        </p:spPr>
        <p:txBody>
          <a:bodyPr wrap="square">
            <a:spAutoFit/>
          </a:bodyPr>
          <a:lstStyle/>
          <a:p>
            <a:pPr algn="ctr"/>
            <a:r>
              <a:rPr lang="en-GB" sz="700">
                <a:latin typeface="Arial" panose="020B0604020202020204" pitchFamily="34" charset="0"/>
                <a:ea typeface="Verdana" panose="020B0604030504040204" pitchFamily="34" charset="0"/>
                <a:cs typeface="Arial" panose="020B0604020202020204" pitchFamily="34" charset="0"/>
              </a:rPr>
              <a:t>(c) 2024 This document is copyright protected for Veracity Trust Network APAC PTE Ltd. All rights reserved. Commercial-in-Confidence.</a:t>
            </a:r>
          </a:p>
        </p:txBody>
      </p:sp>
    </p:spTree>
    <p:extLst>
      <p:ext uri="{BB962C8B-B14F-4D97-AF65-F5344CB8AC3E}">
        <p14:creationId xmlns:p14="http://schemas.microsoft.com/office/powerpoint/2010/main" val="1509295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6" r:id="rId4"/>
    <p:sldLayoutId id="2147483665" r:id="rId5"/>
    <p:sldLayoutId id="2147483652" r:id="rId6"/>
    <p:sldLayoutId id="2147483654" r:id="rId7"/>
    <p:sldLayoutId id="2147483655" r:id="rId8"/>
    <p:sldLayoutId id="2147483657" r:id="rId9"/>
    <p:sldLayoutId id="2147483660" r:id="rId10"/>
    <p:sldLayoutId id="2147483661" r:id="rId11"/>
    <p:sldLayoutId id="2147483662" r:id="rId12"/>
    <p:sldLayoutId id="2147483663" r:id="rId13"/>
    <p:sldLayoutId id="2147483664" r:id="rId14"/>
  </p:sldLayoutIdLst>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veracitytrustnetwork.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image" Target="../media/image42.emf"/><Relationship Id="rId3" Type="http://schemas.openxmlformats.org/officeDocument/2006/relationships/image" Target="../media/image32.emf"/><Relationship Id="rId7" Type="http://schemas.openxmlformats.org/officeDocument/2006/relationships/image" Target="../media/image36.emf"/><Relationship Id="rId12" Type="http://schemas.openxmlformats.org/officeDocument/2006/relationships/image" Target="../media/image41.emf"/><Relationship Id="rId17" Type="http://schemas.openxmlformats.org/officeDocument/2006/relationships/image" Target="../media/image46.emf"/><Relationship Id="rId2" Type="http://schemas.openxmlformats.org/officeDocument/2006/relationships/image" Target="../media/image31.emf"/><Relationship Id="rId16" Type="http://schemas.openxmlformats.org/officeDocument/2006/relationships/image" Target="../media/image45.emf"/><Relationship Id="rId1" Type="http://schemas.openxmlformats.org/officeDocument/2006/relationships/slideLayout" Target="../slideLayouts/slideLayout2.xml"/><Relationship Id="rId6" Type="http://schemas.openxmlformats.org/officeDocument/2006/relationships/image" Target="../media/image35.emf"/><Relationship Id="rId11" Type="http://schemas.openxmlformats.org/officeDocument/2006/relationships/image" Target="../media/image40.emf"/><Relationship Id="rId5" Type="http://schemas.openxmlformats.org/officeDocument/2006/relationships/image" Target="../media/image34.emf"/><Relationship Id="rId15" Type="http://schemas.openxmlformats.org/officeDocument/2006/relationships/image" Target="../media/image44.emf"/><Relationship Id="rId10" Type="http://schemas.openxmlformats.org/officeDocument/2006/relationships/image" Target="../media/image39.emf"/><Relationship Id="rId4" Type="http://schemas.openxmlformats.org/officeDocument/2006/relationships/image" Target="../media/image33.emf"/><Relationship Id="rId9" Type="http://schemas.openxmlformats.org/officeDocument/2006/relationships/image" Target="../media/image38.emf"/><Relationship Id="rId14" Type="http://schemas.openxmlformats.org/officeDocument/2006/relationships/image" Target="../media/image4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hyperlink" Target="https://veracitytrustnetwork.com/co2-calculator/" TargetMode="External"/><Relationship Id="rId3" Type="http://schemas.openxmlformats.org/officeDocument/2006/relationships/image" Target="../media/image55.png"/><Relationship Id="rId7" Type="http://schemas.openxmlformats.org/officeDocument/2006/relationships/image" Target="../media/image59.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mailto:nick.pomeroy@vtn.live"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png"/><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90853AF-5195-C31D-3954-F401880CEECF}"/>
              </a:ext>
            </a:extLst>
          </p:cNvPr>
          <p:cNvSpPr>
            <a:spLocks noGrp="1"/>
          </p:cNvSpPr>
          <p:nvPr/>
        </p:nvSpPr>
        <p:spPr>
          <a:xfrm>
            <a:off x="388228" y="4053412"/>
            <a:ext cx="9144000" cy="177131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a:solidFill>
                  <a:schemeClr val="tx2"/>
                </a:solidFill>
                <a:latin typeface="Plus Jakarta Sans" pitchFamily="2" charset="77"/>
                <a:ea typeface="+mj-ea"/>
                <a:cs typeface="Plus Jakarta Sans" pitchFamily="2" charset="77"/>
              </a:defRPr>
            </a:lvl1pPr>
          </a:lstStyle>
          <a:p>
            <a:r>
              <a:rPr lang="en-GB">
                <a:latin typeface="Arial" panose="020B0604020202020204" pitchFamily="34" charset="0"/>
                <a:ea typeface="Verdana" panose="020B0604030504040204" pitchFamily="34" charset="0"/>
                <a:cs typeface="Arial" panose="020B0604020202020204" pitchFamily="34" charset="0"/>
              </a:rPr>
              <a:t>Partner Onboarding</a:t>
            </a:r>
            <a:endParaRPr lang="en-US">
              <a:latin typeface="Arial" panose="020B0604020202020204" pitchFamily="34" charset="0"/>
              <a:ea typeface="Verdana" panose="020B0604030504040204" pitchFamily="34" charset="0"/>
              <a:cs typeface="Arial" panose="020B0604020202020204" pitchFamily="34" charset="0"/>
            </a:endParaRPr>
          </a:p>
        </p:txBody>
      </p:sp>
      <p:sp>
        <p:nvSpPr>
          <p:cNvPr id="2" name="Title 1">
            <a:extLst>
              <a:ext uri="{FF2B5EF4-FFF2-40B4-BE49-F238E27FC236}">
                <a16:creationId xmlns:a16="http://schemas.microsoft.com/office/drawing/2014/main" id="{8B16AAEF-CCD1-413B-E103-937D660C0624}"/>
              </a:ext>
            </a:extLst>
          </p:cNvPr>
          <p:cNvSpPr>
            <a:spLocks noGrp="1"/>
          </p:cNvSpPr>
          <p:nvPr/>
        </p:nvSpPr>
        <p:spPr>
          <a:xfrm>
            <a:off x="389481" y="5960752"/>
            <a:ext cx="9144000" cy="584013"/>
          </a:xfrm>
          <a:prstGeom prst="rect">
            <a:avLst/>
          </a:prstGeom>
          <a:ln>
            <a:noFill/>
          </a:ln>
        </p:spPr>
        <p:txBody>
          <a:bodyPr vert="horz" lIns="91440" tIns="45720" rIns="91440" bIns="45720" rtlCol="0" anchor="t">
            <a:normAutofit/>
          </a:bodyPr>
          <a:lstStyle>
            <a:lvl1pPr algn="l" defTabSz="914400" rtl="0" eaLnBrk="1" latinLnBrk="0" hangingPunct="1">
              <a:lnSpc>
                <a:spcPct val="90000"/>
              </a:lnSpc>
              <a:spcBef>
                <a:spcPct val="0"/>
              </a:spcBef>
              <a:buNone/>
              <a:defRPr sz="4800" b="1" kern="1200">
                <a:solidFill>
                  <a:schemeClr val="tx2"/>
                </a:solidFill>
                <a:latin typeface="Plus Jakarta Sans" pitchFamily="2" charset="77"/>
                <a:ea typeface="+mj-ea"/>
                <a:cs typeface="Plus Jakarta Sans" pitchFamily="2" charset="77"/>
              </a:defRPr>
            </a:lvl1pPr>
          </a:lstStyle>
          <a:p>
            <a:r>
              <a:rPr lang="en-GB" sz="1800" b="0">
                <a:latin typeface="Arial" panose="020B0604020202020204" pitchFamily="34" charset="0"/>
                <a:ea typeface="Verdana" panose="020B060403050404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www.veracitytrustnetwork.com</a:t>
            </a:r>
            <a:endParaRPr lang="en-US" sz="1800" b="0">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57149960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E803-4800-24A1-E39E-90E3197EE4DE}"/>
              </a:ext>
            </a:extLst>
          </p:cNvPr>
          <p:cNvSpPr>
            <a:spLocks noGrp="1"/>
          </p:cNvSpPr>
          <p:nvPr>
            <p:ph type="title"/>
          </p:nvPr>
        </p:nvSpPr>
        <p:spPr/>
        <p:txBody>
          <a:bodyPr/>
          <a:lstStyle/>
          <a:p>
            <a:r>
              <a:rPr lang="en-GB"/>
              <a:t>Industry Breakdown</a:t>
            </a:r>
          </a:p>
        </p:txBody>
      </p:sp>
      <p:sp>
        <p:nvSpPr>
          <p:cNvPr id="4" name="Round Diagonal Corner of Rectangle 3">
            <a:extLst>
              <a:ext uri="{FF2B5EF4-FFF2-40B4-BE49-F238E27FC236}">
                <a16:creationId xmlns:a16="http://schemas.microsoft.com/office/drawing/2014/main" id="{C05A742D-EACE-D9AB-D759-2A19C8654081}"/>
              </a:ext>
            </a:extLst>
          </p:cNvPr>
          <p:cNvSpPr/>
          <p:nvPr/>
        </p:nvSpPr>
        <p:spPr>
          <a:xfrm flipH="1">
            <a:off x="323849" y="1372868"/>
            <a:ext cx="1800000" cy="1584000"/>
          </a:xfrm>
          <a:prstGeom prst="round2DiagRect">
            <a:avLst>
              <a:gd name="adj1" fmla="val 10153"/>
              <a:gd name="adj2" fmla="val 182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 Diagonal Corner of Rectangle 10">
            <a:extLst>
              <a:ext uri="{FF2B5EF4-FFF2-40B4-BE49-F238E27FC236}">
                <a16:creationId xmlns:a16="http://schemas.microsoft.com/office/drawing/2014/main" id="{D789F876-2DFF-5EDC-B25F-A8C47B57A939}"/>
              </a:ext>
            </a:extLst>
          </p:cNvPr>
          <p:cNvSpPr/>
          <p:nvPr/>
        </p:nvSpPr>
        <p:spPr>
          <a:xfrm flipH="1">
            <a:off x="323849" y="3116324"/>
            <a:ext cx="1800000" cy="1584000"/>
          </a:xfrm>
          <a:prstGeom prst="round2DiagRect">
            <a:avLst>
              <a:gd name="adj1" fmla="val 10153"/>
              <a:gd name="adj2" fmla="val 182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 Diagonal Corner of Rectangle 11">
            <a:extLst>
              <a:ext uri="{FF2B5EF4-FFF2-40B4-BE49-F238E27FC236}">
                <a16:creationId xmlns:a16="http://schemas.microsoft.com/office/drawing/2014/main" id="{5B752B66-35A1-AE0B-56EE-C9F9A7C62EF3}"/>
              </a:ext>
            </a:extLst>
          </p:cNvPr>
          <p:cNvSpPr/>
          <p:nvPr/>
        </p:nvSpPr>
        <p:spPr>
          <a:xfrm flipH="1">
            <a:off x="323849" y="4859780"/>
            <a:ext cx="1800000" cy="1584000"/>
          </a:xfrm>
          <a:prstGeom prst="round2DiagRect">
            <a:avLst>
              <a:gd name="adj1" fmla="val 10153"/>
              <a:gd name="adj2" fmla="val 182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 Diagonal Corner of Rectangle 12">
            <a:extLst>
              <a:ext uri="{FF2B5EF4-FFF2-40B4-BE49-F238E27FC236}">
                <a16:creationId xmlns:a16="http://schemas.microsoft.com/office/drawing/2014/main" id="{1A007A86-9F6B-91A8-92CE-3CDBB207596B}"/>
              </a:ext>
            </a:extLst>
          </p:cNvPr>
          <p:cNvSpPr/>
          <p:nvPr/>
        </p:nvSpPr>
        <p:spPr>
          <a:xfrm flipH="1">
            <a:off x="2272709" y="1372868"/>
            <a:ext cx="1800000" cy="1584000"/>
          </a:xfrm>
          <a:prstGeom prst="round2DiagRect">
            <a:avLst>
              <a:gd name="adj1" fmla="val 10153"/>
              <a:gd name="adj2" fmla="val 182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Diagonal Corner of Rectangle 13">
            <a:extLst>
              <a:ext uri="{FF2B5EF4-FFF2-40B4-BE49-F238E27FC236}">
                <a16:creationId xmlns:a16="http://schemas.microsoft.com/office/drawing/2014/main" id="{1120661F-9043-9992-678D-43656747A79E}"/>
              </a:ext>
            </a:extLst>
          </p:cNvPr>
          <p:cNvSpPr/>
          <p:nvPr/>
        </p:nvSpPr>
        <p:spPr>
          <a:xfrm flipH="1">
            <a:off x="2272709" y="3116324"/>
            <a:ext cx="1800000" cy="1584000"/>
          </a:xfrm>
          <a:prstGeom prst="round2DiagRect">
            <a:avLst>
              <a:gd name="adj1" fmla="val 10153"/>
              <a:gd name="adj2" fmla="val 182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Diagonal Corner of Rectangle 14">
            <a:extLst>
              <a:ext uri="{FF2B5EF4-FFF2-40B4-BE49-F238E27FC236}">
                <a16:creationId xmlns:a16="http://schemas.microsoft.com/office/drawing/2014/main" id="{D7B6A03E-E4FF-B89D-3223-CDD4164FCE37}"/>
              </a:ext>
            </a:extLst>
          </p:cNvPr>
          <p:cNvSpPr/>
          <p:nvPr/>
        </p:nvSpPr>
        <p:spPr>
          <a:xfrm flipH="1">
            <a:off x="2272709" y="4859780"/>
            <a:ext cx="1800000" cy="1584000"/>
          </a:xfrm>
          <a:prstGeom prst="round2DiagRect">
            <a:avLst>
              <a:gd name="adj1" fmla="val 10153"/>
              <a:gd name="adj2" fmla="val 182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Diagonal Corner of Rectangle 15">
            <a:extLst>
              <a:ext uri="{FF2B5EF4-FFF2-40B4-BE49-F238E27FC236}">
                <a16:creationId xmlns:a16="http://schemas.microsoft.com/office/drawing/2014/main" id="{D159ED6F-67D9-EB54-197C-374C438EAEAF}"/>
              </a:ext>
            </a:extLst>
          </p:cNvPr>
          <p:cNvSpPr/>
          <p:nvPr/>
        </p:nvSpPr>
        <p:spPr>
          <a:xfrm flipH="1">
            <a:off x="4221569" y="1372868"/>
            <a:ext cx="1800000" cy="1584000"/>
          </a:xfrm>
          <a:prstGeom prst="round2DiagRect">
            <a:avLst>
              <a:gd name="adj1" fmla="val 10153"/>
              <a:gd name="adj2" fmla="val 182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Diagonal Corner of Rectangle 16">
            <a:extLst>
              <a:ext uri="{FF2B5EF4-FFF2-40B4-BE49-F238E27FC236}">
                <a16:creationId xmlns:a16="http://schemas.microsoft.com/office/drawing/2014/main" id="{B8A6635D-413A-288F-B289-0DC0C9642331}"/>
              </a:ext>
            </a:extLst>
          </p:cNvPr>
          <p:cNvSpPr/>
          <p:nvPr/>
        </p:nvSpPr>
        <p:spPr>
          <a:xfrm flipH="1">
            <a:off x="4224449" y="3116324"/>
            <a:ext cx="1800000" cy="1584000"/>
          </a:xfrm>
          <a:prstGeom prst="round2DiagRect">
            <a:avLst>
              <a:gd name="adj1" fmla="val 10153"/>
              <a:gd name="adj2" fmla="val 182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Diagonal Corner of Rectangle 17">
            <a:extLst>
              <a:ext uri="{FF2B5EF4-FFF2-40B4-BE49-F238E27FC236}">
                <a16:creationId xmlns:a16="http://schemas.microsoft.com/office/drawing/2014/main" id="{2DAC6998-A292-BC54-DE7B-EB8F5DB03E46}"/>
              </a:ext>
            </a:extLst>
          </p:cNvPr>
          <p:cNvSpPr/>
          <p:nvPr/>
        </p:nvSpPr>
        <p:spPr>
          <a:xfrm flipH="1">
            <a:off x="4224449" y="4859780"/>
            <a:ext cx="1800000" cy="1584000"/>
          </a:xfrm>
          <a:prstGeom prst="round2DiagRect">
            <a:avLst>
              <a:gd name="adj1" fmla="val 10153"/>
              <a:gd name="adj2" fmla="val 182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Diagonal Corner of Rectangle 18">
            <a:extLst>
              <a:ext uri="{FF2B5EF4-FFF2-40B4-BE49-F238E27FC236}">
                <a16:creationId xmlns:a16="http://schemas.microsoft.com/office/drawing/2014/main" id="{507AF7CF-15C5-7ABE-C90A-4B982CA907A0}"/>
              </a:ext>
            </a:extLst>
          </p:cNvPr>
          <p:cNvSpPr/>
          <p:nvPr/>
        </p:nvSpPr>
        <p:spPr>
          <a:xfrm flipH="1">
            <a:off x="6170429" y="1372868"/>
            <a:ext cx="1800000" cy="1584000"/>
          </a:xfrm>
          <a:prstGeom prst="round2DiagRect">
            <a:avLst>
              <a:gd name="adj1" fmla="val 10153"/>
              <a:gd name="adj2" fmla="val 182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Diagonal Corner of Rectangle 19">
            <a:extLst>
              <a:ext uri="{FF2B5EF4-FFF2-40B4-BE49-F238E27FC236}">
                <a16:creationId xmlns:a16="http://schemas.microsoft.com/office/drawing/2014/main" id="{AA2F6009-6707-822E-5A5A-46B76989A118}"/>
              </a:ext>
            </a:extLst>
          </p:cNvPr>
          <p:cNvSpPr/>
          <p:nvPr/>
        </p:nvSpPr>
        <p:spPr>
          <a:xfrm flipH="1">
            <a:off x="6164671" y="3116324"/>
            <a:ext cx="1800000" cy="1584000"/>
          </a:xfrm>
          <a:prstGeom prst="round2DiagRect">
            <a:avLst>
              <a:gd name="adj1" fmla="val 10153"/>
              <a:gd name="adj2" fmla="val 182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Diagonal Corner of Rectangle 20">
            <a:extLst>
              <a:ext uri="{FF2B5EF4-FFF2-40B4-BE49-F238E27FC236}">
                <a16:creationId xmlns:a16="http://schemas.microsoft.com/office/drawing/2014/main" id="{7594FFD4-F66E-7F66-0ED4-8250E19E2A3D}"/>
              </a:ext>
            </a:extLst>
          </p:cNvPr>
          <p:cNvSpPr/>
          <p:nvPr/>
        </p:nvSpPr>
        <p:spPr>
          <a:xfrm flipH="1">
            <a:off x="6164671" y="4859780"/>
            <a:ext cx="1800000" cy="1584000"/>
          </a:xfrm>
          <a:prstGeom prst="round2DiagRect">
            <a:avLst>
              <a:gd name="adj1" fmla="val 10153"/>
              <a:gd name="adj2" fmla="val 182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Diagonal Corner of Rectangle 21">
            <a:extLst>
              <a:ext uri="{FF2B5EF4-FFF2-40B4-BE49-F238E27FC236}">
                <a16:creationId xmlns:a16="http://schemas.microsoft.com/office/drawing/2014/main" id="{C75A7A8D-556F-ECA0-E488-7A41E827DDD3}"/>
              </a:ext>
            </a:extLst>
          </p:cNvPr>
          <p:cNvSpPr/>
          <p:nvPr/>
        </p:nvSpPr>
        <p:spPr>
          <a:xfrm flipH="1">
            <a:off x="8119289" y="1372868"/>
            <a:ext cx="1800000" cy="1584000"/>
          </a:xfrm>
          <a:prstGeom prst="round2DiagRect">
            <a:avLst>
              <a:gd name="adj1" fmla="val 10153"/>
              <a:gd name="adj2" fmla="val 182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Diagonal Corner of Rectangle 22">
            <a:extLst>
              <a:ext uri="{FF2B5EF4-FFF2-40B4-BE49-F238E27FC236}">
                <a16:creationId xmlns:a16="http://schemas.microsoft.com/office/drawing/2014/main" id="{6E8A3D4A-D114-4063-E60D-9791110B9881}"/>
              </a:ext>
            </a:extLst>
          </p:cNvPr>
          <p:cNvSpPr/>
          <p:nvPr/>
        </p:nvSpPr>
        <p:spPr>
          <a:xfrm flipH="1">
            <a:off x="8116411" y="3116324"/>
            <a:ext cx="1800000" cy="1584000"/>
          </a:xfrm>
          <a:prstGeom prst="round2DiagRect">
            <a:avLst>
              <a:gd name="adj1" fmla="val 10153"/>
              <a:gd name="adj2" fmla="val 182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Diagonal Corner of Rectangle 24">
            <a:extLst>
              <a:ext uri="{FF2B5EF4-FFF2-40B4-BE49-F238E27FC236}">
                <a16:creationId xmlns:a16="http://schemas.microsoft.com/office/drawing/2014/main" id="{69621E79-FD08-0677-46DA-2D8155F1E603}"/>
              </a:ext>
            </a:extLst>
          </p:cNvPr>
          <p:cNvSpPr/>
          <p:nvPr/>
        </p:nvSpPr>
        <p:spPr>
          <a:xfrm flipH="1">
            <a:off x="10068151" y="1372868"/>
            <a:ext cx="1800000" cy="1584000"/>
          </a:xfrm>
          <a:prstGeom prst="round2DiagRect">
            <a:avLst>
              <a:gd name="adj1" fmla="val 10153"/>
              <a:gd name="adj2" fmla="val 182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ound Diagonal Corner of Rectangle 25">
            <a:extLst>
              <a:ext uri="{FF2B5EF4-FFF2-40B4-BE49-F238E27FC236}">
                <a16:creationId xmlns:a16="http://schemas.microsoft.com/office/drawing/2014/main" id="{06FA3C31-763C-C197-486F-6B6505CBA0F3}"/>
              </a:ext>
            </a:extLst>
          </p:cNvPr>
          <p:cNvSpPr/>
          <p:nvPr/>
        </p:nvSpPr>
        <p:spPr>
          <a:xfrm flipH="1">
            <a:off x="10068151" y="3116324"/>
            <a:ext cx="1800000" cy="1584000"/>
          </a:xfrm>
          <a:prstGeom prst="round2DiagRect">
            <a:avLst>
              <a:gd name="adj1" fmla="val 10153"/>
              <a:gd name="adj2" fmla="val 182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B8263AB4-57C5-7B8E-5748-47D786CEF68A}"/>
              </a:ext>
            </a:extLst>
          </p:cNvPr>
          <p:cNvPicPr>
            <a:picLocks noChangeAspect="1"/>
          </p:cNvPicPr>
          <p:nvPr/>
        </p:nvPicPr>
        <p:blipFill>
          <a:blip r:embed="rId2"/>
          <a:stretch>
            <a:fillRect/>
          </a:stretch>
        </p:blipFill>
        <p:spPr>
          <a:xfrm>
            <a:off x="457961" y="1513076"/>
            <a:ext cx="370957" cy="370958"/>
          </a:xfrm>
          <a:prstGeom prst="rect">
            <a:avLst/>
          </a:prstGeom>
        </p:spPr>
      </p:pic>
      <p:pic>
        <p:nvPicPr>
          <p:cNvPr id="29" name="Picture 28">
            <a:extLst>
              <a:ext uri="{FF2B5EF4-FFF2-40B4-BE49-F238E27FC236}">
                <a16:creationId xmlns:a16="http://schemas.microsoft.com/office/drawing/2014/main" id="{4DA1A663-FCAF-1603-4C83-0F0FDEF5FF15}"/>
              </a:ext>
            </a:extLst>
          </p:cNvPr>
          <p:cNvPicPr>
            <a:picLocks noChangeAspect="1"/>
          </p:cNvPicPr>
          <p:nvPr/>
        </p:nvPicPr>
        <p:blipFill>
          <a:blip r:embed="rId3"/>
          <a:stretch>
            <a:fillRect/>
          </a:stretch>
        </p:blipFill>
        <p:spPr>
          <a:xfrm>
            <a:off x="2396559" y="1524411"/>
            <a:ext cx="354470" cy="351723"/>
          </a:xfrm>
          <a:prstGeom prst="rect">
            <a:avLst/>
          </a:prstGeom>
        </p:spPr>
      </p:pic>
      <p:pic>
        <p:nvPicPr>
          <p:cNvPr id="30" name="Picture 29">
            <a:extLst>
              <a:ext uri="{FF2B5EF4-FFF2-40B4-BE49-F238E27FC236}">
                <a16:creationId xmlns:a16="http://schemas.microsoft.com/office/drawing/2014/main" id="{78B400AE-347F-058F-F18B-ABFC64BBF80F}"/>
              </a:ext>
            </a:extLst>
          </p:cNvPr>
          <p:cNvPicPr>
            <a:picLocks noChangeAspect="1"/>
          </p:cNvPicPr>
          <p:nvPr/>
        </p:nvPicPr>
        <p:blipFill>
          <a:blip r:embed="rId4"/>
          <a:stretch>
            <a:fillRect/>
          </a:stretch>
        </p:blipFill>
        <p:spPr>
          <a:xfrm>
            <a:off x="4359284" y="1529562"/>
            <a:ext cx="381949" cy="337984"/>
          </a:xfrm>
          <a:prstGeom prst="rect">
            <a:avLst/>
          </a:prstGeom>
        </p:spPr>
      </p:pic>
      <p:pic>
        <p:nvPicPr>
          <p:cNvPr id="32" name="Picture 31">
            <a:extLst>
              <a:ext uri="{FF2B5EF4-FFF2-40B4-BE49-F238E27FC236}">
                <a16:creationId xmlns:a16="http://schemas.microsoft.com/office/drawing/2014/main" id="{578B104B-E04F-0288-424E-BED581283347}"/>
              </a:ext>
            </a:extLst>
          </p:cNvPr>
          <p:cNvPicPr>
            <a:picLocks noChangeAspect="1"/>
          </p:cNvPicPr>
          <p:nvPr/>
        </p:nvPicPr>
        <p:blipFill>
          <a:blip r:embed="rId5"/>
          <a:stretch>
            <a:fillRect/>
          </a:stretch>
        </p:blipFill>
        <p:spPr>
          <a:xfrm>
            <a:off x="6311618" y="1527159"/>
            <a:ext cx="379201" cy="403932"/>
          </a:xfrm>
          <a:prstGeom prst="rect">
            <a:avLst/>
          </a:prstGeom>
        </p:spPr>
      </p:pic>
      <p:pic>
        <p:nvPicPr>
          <p:cNvPr id="33" name="Picture 32">
            <a:extLst>
              <a:ext uri="{FF2B5EF4-FFF2-40B4-BE49-F238E27FC236}">
                <a16:creationId xmlns:a16="http://schemas.microsoft.com/office/drawing/2014/main" id="{401EF3BA-B0CE-D8E1-C609-F7362E210151}"/>
              </a:ext>
            </a:extLst>
          </p:cNvPr>
          <p:cNvPicPr>
            <a:picLocks noChangeAspect="1"/>
          </p:cNvPicPr>
          <p:nvPr/>
        </p:nvPicPr>
        <p:blipFill>
          <a:blip r:embed="rId6"/>
          <a:stretch>
            <a:fillRect/>
          </a:stretch>
        </p:blipFill>
        <p:spPr>
          <a:xfrm>
            <a:off x="8278411" y="1527159"/>
            <a:ext cx="348975" cy="348975"/>
          </a:xfrm>
          <a:prstGeom prst="rect">
            <a:avLst/>
          </a:prstGeom>
        </p:spPr>
      </p:pic>
      <p:pic>
        <p:nvPicPr>
          <p:cNvPr id="34" name="Picture 33">
            <a:extLst>
              <a:ext uri="{FF2B5EF4-FFF2-40B4-BE49-F238E27FC236}">
                <a16:creationId xmlns:a16="http://schemas.microsoft.com/office/drawing/2014/main" id="{7779B81E-3730-433E-A763-7B9055E7FCE2}"/>
              </a:ext>
            </a:extLst>
          </p:cNvPr>
          <p:cNvPicPr>
            <a:picLocks noChangeAspect="1"/>
          </p:cNvPicPr>
          <p:nvPr/>
        </p:nvPicPr>
        <p:blipFill>
          <a:blip r:embed="rId7"/>
          <a:stretch>
            <a:fillRect/>
          </a:stretch>
        </p:blipFill>
        <p:spPr>
          <a:xfrm>
            <a:off x="10229465" y="1503458"/>
            <a:ext cx="359966" cy="390193"/>
          </a:xfrm>
          <a:prstGeom prst="rect">
            <a:avLst/>
          </a:prstGeom>
        </p:spPr>
      </p:pic>
      <p:pic>
        <p:nvPicPr>
          <p:cNvPr id="35" name="Picture 34">
            <a:extLst>
              <a:ext uri="{FF2B5EF4-FFF2-40B4-BE49-F238E27FC236}">
                <a16:creationId xmlns:a16="http://schemas.microsoft.com/office/drawing/2014/main" id="{8A8CC22C-C010-B2CF-5EEC-2983BDF6C4DC}"/>
              </a:ext>
            </a:extLst>
          </p:cNvPr>
          <p:cNvPicPr>
            <a:picLocks noChangeAspect="1"/>
          </p:cNvPicPr>
          <p:nvPr/>
        </p:nvPicPr>
        <p:blipFill>
          <a:blip r:embed="rId8"/>
          <a:stretch>
            <a:fillRect/>
          </a:stretch>
        </p:blipFill>
        <p:spPr>
          <a:xfrm>
            <a:off x="501926" y="3286003"/>
            <a:ext cx="326992" cy="376453"/>
          </a:xfrm>
          <a:prstGeom prst="rect">
            <a:avLst/>
          </a:prstGeom>
        </p:spPr>
      </p:pic>
      <p:pic>
        <p:nvPicPr>
          <p:cNvPr id="36" name="Picture 35">
            <a:extLst>
              <a:ext uri="{FF2B5EF4-FFF2-40B4-BE49-F238E27FC236}">
                <a16:creationId xmlns:a16="http://schemas.microsoft.com/office/drawing/2014/main" id="{A8B25611-91AA-C43E-7340-8BD47C89C3B4}"/>
              </a:ext>
            </a:extLst>
          </p:cNvPr>
          <p:cNvPicPr>
            <a:picLocks noChangeAspect="1"/>
          </p:cNvPicPr>
          <p:nvPr/>
        </p:nvPicPr>
        <p:blipFill>
          <a:blip r:embed="rId9"/>
          <a:stretch>
            <a:fillRect/>
          </a:stretch>
        </p:blipFill>
        <p:spPr>
          <a:xfrm>
            <a:off x="2415794" y="3269518"/>
            <a:ext cx="316001" cy="373705"/>
          </a:xfrm>
          <a:prstGeom prst="rect">
            <a:avLst/>
          </a:prstGeom>
        </p:spPr>
      </p:pic>
      <p:pic>
        <p:nvPicPr>
          <p:cNvPr id="37" name="Picture 36">
            <a:extLst>
              <a:ext uri="{FF2B5EF4-FFF2-40B4-BE49-F238E27FC236}">
                <a16:creationId xmlns:a16="http://schemas.microsoft.com/office/drawing/2014/main" id="{DA4986C1-C21A-65A7-0F6A-80E382442697}"/>
              </a:ext>
            </a:extLst>
          </p:cNvPr>
          <p:cNvPicPr>
            <a:picLocks noChangeAspect="1"/>
          </p:cNvPicPr>
          <p:nvPr/>
        </p:nvPicPr>
        <p:blipFill>
          <a:blip r:embed="rId10"/>
          <a:stretch>
            <a:fillRect/>
          </a:stretch>
        </p:blipFill>
        <p:spPr>
          <a:xfrm>
            <a:off x="4396381" y="3269518"/>
            <a:ext cx="412175" cy="351723"/>
          </a:xfrm>
          <a:prstGeom prst="rect">
            <a:avLst/>
          </a:prstGeom>
        </p:spPr>
      </p:pic>
      <p:pic>
        <p:nvPicPr>
          <p:cNvPr id="38" name="Picture 37">
            <a:extLst>
              <a:ext uri="{FF2B5EF4-FFF2-40B4-BE49-F238E27FC236}">
                <a16:creationId xmlns:a16="http://schemas.microsoft.com/office/drawing/2014/main" id="{B80E1662-9E94-C2B0-186D-0EFA3280A7DC}"/>
              </a:ext>
            </a:extLst>
          </p:cNvPr>
          <p:cNvPicPr>
            <a:picLocks noChangeAspect="1"/>
          </p:cNvPicPr>
          <p:nvPr/>
        </p:nvPicPr>
        <p:blipFill>
          <a:blip r:embed="rId11"/>
          <a:stretch>
            <a:fillRect/>
          </a:stretch>
        </p:blipFill>
        <p:spPr>
          <a:xfrm>
            <a:off x="6330854" y="3269518"/>
            <a:ext cx="340731" cy="368210"/>
          </a:xfrm>
          <a:prstGeom prst="rect">
            <a:avLst/>
          </a:prstGeom>
        </p:spPr>
      </p:pic>
      <p:pic>
        <p:nvPicPr>
          <p:cNvPr id="39" name="Picture 38">
            <a:extLst>
              <a:ext uri="{FF2B5EF4-FFF2-40B4-BE49-F238E27FC236}">
                <a16:creationId xmlns:a16="http://schemas.microsoft.com/office/drawing/2014/main" id="{73FCEE99-F3D0-8B01-DA03-3D20DD4A5252}"/>
              </a:ext>
            </a:extLst>
          </p:cNvPr>
          <p:cNvPicPr>
            <a:picLocks noChangeAspect="1"/>
          </p:cNvPicPr>
          <p:nvPr/>
        </p:nvPicPr>
        <p:blipFill>
          <a:blip r:embed="rId12"/>
          <a:stretch>
            <a:fillRect/>
          </a:stretch>
        </p:blipFill>
        <p:spPr>
          <a:xfrm>
            <a:off x="8267421" y="3299743"/>
            <a:ext cx="370957" cy="348975"/>
          </a:xfrm>
          <a:prstGeom prst="rect">
            <a:avLst/>
          </a:prstGeom>
        </p:spPr>
      </p:pic>
      <p:pic>
        <p:nvPicPr>
          <p:cNvPr id="40" name="Picture 39">
            <a:extLst>
              <a:ext uri="{FF2B5EF4-FFF2-40B4-BE49-F238E27FC236}">
                <a16:creationId xmlns:a16="http://schemas.microsoft.com/office/drawing/2014/main" id="{1B66F026-FF3A-E640-B674-CE9AD724166E}"/>
              </a:ext>
            </a:extLst>
          </p:cNvPr>
          <p:cNvPicPr>
            <a:picLocks noChangeAspect="1"/>
          </p:cNvPicPr>
          <p:nvPr/>
        </p:nvPicPr>
        <p:blipFill>
          <a:blip r:embed="rId13"/>
          <a:stretch>
            <a:fillRect/>
          </a:stretch>
        </p:blipFill>
        <p:spPr>
          <a:xfrm>
            <a:off x="10229465" y="3269518"/>
            <a:ext cx="291270" cy="409427"/>
          </a:xfrm>
          <a:prstGeom prst="rect">
            <a:avLst/>
          </a:prstGeom>
        </p:spPr>
      </p:pic>
      <p:pic>
        <p:nvPicPr>
          <p:cNvPr id="41" name="Picture 40">
            <a:extLst>
              <a:ext uri="{FF2B5EF4-FFF2-40B4-BE49-F238E27FC236}">
                <a16:creationId xmlns:a16="http://schemas.microsoft.com/office/drawing/2014/main" id="{F6D0FDFB-DA3A-8F01-0214-313F8B19F08F}"/>
              </a:ext>
            </a:extLst>
          </p:cNvPr>
          <p:cNvPicPr>
            <a:picLocks noChangeAspect="1"/>
          </p:cNvPicPr>
          <p:nvPr/>
        </p:nvPicPr>
        <p:blipFill>
          <a:blip r:embed="rId14"/>
          <a:stretch>
            <a:fillRect/>
          </a:stretch>
        </p:blipFill>
        <p:spPr>
          <a:xfrm>
            <a:off x="468952" y="5061060"/>
            <a:ext cx="359966" cy="313253"/>
          </a:xfrm>
          <a:prstGeom prst="rect">
            <a:avLst/>
          </a:prstGeom>
        </p:spPr>
      </p:pic>
      <p:pic>
        <p:nvPicPr>
          <p:cNvPr id="42" name="Picture 41">
            <a:extLst>
              <a:ext uri="{FF2B5EF4-FFF2-40B4-BE49-F238E27FC236}">
                <a16:creationId xmlns:a16="http://schemas.microsoft.com/office/drawing/2014/main" id="{6C360CD2-DC89-3A54-0020-BC2D675B30FC}"/>
              </a:ext>
            </a:extLst>
          </p:cNvPr>
          <p:cNvPicPr>
            <a:picLocks noChangeAspect="1"/>
          </p:cNvPicPr>
          <p:nvPr/>
        </p:nvPicPr>
        <p:blipFill>
          <a:blip r:embed="rId15"/>
          <a:stretch>
            <a:fillRect/>
          </a:stretch>
        </p:blipFill>
        <p:spPr>
          <a:xfrm>
            <a:off x="2418542" y="5034956"/>
            <a:ext cx="365462" cy="365462"/>
          </a:xfrm>
          <a:prstGeom prst="rect">
            <a:avLst/>
          </a:prstGeom>
        </p:spPr>
      </p:pic>
      <p:pic>
        <p:nvPicPr>
          <p:cNvPr id="43" name="Picture 42">
            <a:extLst>
              <a:ext uri="{FF2B5EF4-FFF2-40B4-BE49-F238E27FC236}">
                <a16:creationId xmlns:a16="http://schemas.microsoft.com/office/drawing/2014/main" id="{0921BE9B-863C-05B6-167B-F388E0136125}"/>
              </a:ext>
            </a:extLst>
          </p:cNvPr>
          <p:cNvPicPr>
            <a:picLocks noChangeAspect="1"/>
          </p:cNvPicPr>
          <p:nvPr/>
        </p:nvPicPr>
        <p:blipFill>
          <a:blip r:embed="rId16"/>
          <a:stretch>
            <a:fillRect/>
          </a:stretch>
        </p:blipFill>
        <p:spPr>
          <a:xfrm>
            <a:off x="4396381" y="5043200"/>
            <a:ext cx="307757" cy="348975"/>
          </a:xfrm>
          <a:prstGeom prst="rect">
            <a:avLst/>
          </a:prstGeom>
        </p:spPr>
      </p:pic>
      <p:pic>
        <p:nvPicPr>
          <p:cNvPr id="44" name="Picture 43">
            <a:extLst>
              <a:ext uri="{FF2B5EF4-FFF2-40B4-BE49-F238E27FC236}">
                <a16:creationId xmlns:a16="http://schemas.microsoft.com/office/drawing/2014/main" id="{06C99E26-E166-C58D-1E54-DBCB7805A095}"/>
              </a:ext>
            </a:extLst>
          </p:cNvPr>
          <p:cNvPicPr>
            <a:picLocks noChangeAspect="1"/>
          </p:cNvPicPr>
          <p:nvPr/>
        </p:nvPicPr>
        <p:blipFill>
          <a:blip r:embed="rId17"/>
          <a:stretch>
            <a:fillRect/>
          </a:stretch>
        </p:blipFill>
        <p:spPr>
          <a:xfrm>
            <a:off x="6330854" y="5019844"/>
            <a:ext cx="370957" cy="395688"/>
          </a:xfrm>
          <a:prstGeom prst="rect">
            <a:avLst/>
          </a:prstGeom>
        </p:spPr>
      </p:pic>
      <p:sp>
        <p:nvSpPr>
          <p:cNvPr id="46" name="TextBox 45">
            <a:extLst>
              <a:ext uri="{FF2B5EF4-FFF2-40B4-BE49-F238E27FC236}">
                <a16:creationId xmlns:a16="http://schemas.microsoft.com/office/drawing/2014/main" id="{666879D9-4B39-1FA8-DC20-C5212173CB46}"/>
              </a:ext>
            </a:extLst>
          </p:cNvPr>
          <p:cNvSpPr txBox="1"/>
          <p:nvPr/>
        </p:nvSpPr>
        <p:spPr>
          <a:xfrm>
            <a:off x="387637" y="2033455"/>
            <a:ext cx="1654524" cy="507831"/>
          </a:xfrm>
          <a:prstGeom prst="rect">
            <a:avLst/>
          </a:prstGeom>
          <a:noFill/>
        </p:spPr>
        <p:txBody>
          <a:bodyPr wrap="square" rtlCol="0">
            <a:spAutoFit/>
          </a:bodyPr>
          <a:lstStyle/>
          <a:p>
            <a:r>
              <a:rPr lang="en-GB" sz="900" b="1">
                <a:solidFill>
                  <a:schemeClr val="tx2"/>
                </a:solidFill>
              </a:rPr>
              <a:t>Automotive</a:t>
            </a:r>
            <a:endParaRPr lang="en-GB" sz="1100" b="1">
              <a:solidFill>
                <a:schemeClr val="tx2"/>
              </a:solidFill>
            </a:endParaRPr>
          </a:p>
          <a:p>
            <a:r>
              <a:rPr lang="en-GB" sz="900"/>
              <a:t>Price scraping, data scraping, inventory checking</a:t>
            </a:r>
          </a:p>
        </p:txBody>
      </p:sp>
      <p:sp>
        <p:nvSpPr>
          <p:cNvPr id="49" name="TextBox 48">
            <a:extLst>
              <a:ext uri="{FF2B5EF4-FFF2-40B4-BE49-F238E27FC236}">
                <a16:creationId xmlns:a16="http://schemas.microsoft.com/office/drawing/2014/main" id="{A4F1054C-FF1F-E90B-AF4F-F9D198BC54EB}"/>
              </a:ext>
            </a:extLst>
          </p:cNvPr>
          <p:cNvSpPr txBox="1"/>
          <p:nvPr/>
        </p:nvSpPr>
        <p:spPr>
          <a:xfrm>
            <a:off x="2345447" y="2033455"/>
            <a:ext cx="1654524" cy="646331"/>
          </a:xfrm>
          <a:prstGeom prst="rect">
            <a:avLst/>
          </a:prstGeom>
          <a:noFill/>
        </p:spPr>
        <p:txBody>
          <a:bodyPr wrap="square" rtlCol="0">
            <a:spAutoFit/>
          </a:bodyPr>
          <a:lstStyle/>
          <a:p>
            <a:r>
              <a:rPr lang="en-GB" sz="900" b="1">
                <a:solidFill>
                  <a:schemeClr val="tx2"/>
                </a:solidFill>
              </a:rPr>
              <a:t>Business Services</a:t>
            </a:r>
            <a:endParaRPr lang="en-GB" sz="1100" b="1">
              <a:solidFill>
                <a:schemeClr val="tx2"/>
              </a:solidFill>
            </a:endParaRPr>
          </a:p>
          <a:p>
            <a:r>
              <a:rPr lang="en-GB" sz="900"/>
              <a:t>Attacks on the API layer, data scraping, account takeover</a:t>
            </a:r>
          </a:p>
        </p:txBody>
      </p:sp>
      <p:sp>
        <p:nvSpPr>
          <p:cNvPr id="50" name="TextBox 49">
            <a:extLst>
              <a:ext uri="{FF2B5EF4-FFF2-40B4-BE49-F238E27FC236}">
                <a16:creationId xmlns:a16="http://schemas.microsoft.com/office/drawing/2014/main" id="{EA735E2B-55A2-01BA-1CB3-190A0091BCDE}"/>
              </a:ext>
            </a:extLst>
          </p:cNvPr>
          <p:cNvSpPr txBox="1"/>
          <p:nvPr/>
        </p:nvSpPr>
        <p:spPr>
          <a:xfrm>
            <a:off x="4289831" y="2033455"/>
            <a:ext cx="1665961" cy="784830"/>
          </a:xfrm>
          <a:prstGeom prst="rect">
            <a:avLst/>
          </a:prstGeom>
          <a:noFill/>
        </p:spPr>
        <p:txBody>
          <a:bodyPr wrap="square" rtlCol="0">
            <a:spAutoFit/>
          </a:bodyPr>
          <a:lstStyle/>
          <a:p>
            <a:r>
              <a:rPr lang="en-GB" sz="900" b="1">
                <a:solidFill>
                  <a:schemeClr val="tx2"/>
                </a:solidFill>
              </a:rPr>
              <a:t>Education</a:t>
            </a:r>
            <a:endParaRPr lang="en-GB" sz="1100" b="1">
              <a:solidFill>
                <a:schemeClr val="tx2"/>
              </a:solidFill>
            </a:endParaRPr>
          </a:p>
          <a:p>
            <a:r>
              <a:rPr lang="en-GB" sz="900"/>
              <a:t>Account takeover for students &amp; course availability, scraping research &amp; data</a:t>
            </a:r>
          </a:p>
        </p:txBody>
      </p:sp>
      <p:sp>
        <p:nvSpPr>
          <p:cNvPr id="51" name="TextBox 50">
            <a:extLst>
              <a:ext uri="{FF2B5EF4-FFF2-40B4-BE49-F238E27FC236}">
                <a16:creationId xmlns:a16="http://schemas.microsoft.com/office/drawing/2014/main" id="{55E94692-BBE7-24C4-18CD-547AA3D7C95A}"/>
              </a:ext>
            </a:extLst>
          </p:cNvPr>
          <p:cNvSpPr txBox="1"/>
          <p:nvPr/>
        </p:nvSpPr>
        <p:spPr>
          <a:xfrm>
            <a:off x="6247641" y="2033455"/>
            <a:ext cx="1654524" cy="646331"/>
          </a:xfrm>
          <a:prstGeom prst="rect">
            <a:avLst/>
          </a:prstGeom>
          <a:noFill/>
        </p:spPr>
        <p:txBody>
          <a:bodyPr wrap="square" rtlCol="0">
            <a:spAutoFit/>
          </a:bodyPr>
          <a:lstStyle/>
          <a:p>
            <a:r>
              <a:rPr lang="en-GB" sz="900" b="1">
                <a:solidFill>
                  <a:schemeClr val="tx2"/>
                </a:solidFill>
              </a:rPr>
              <a:t>Entertainment &amp; Arts</a:t>
            </a:r>
            <a:endParaRPr lang="en-GB" sz="1100" b="1">
              <a:solidFill>
                <a:schemeClr val="tx2"/>
              </a:solidFill>
            </a:endParaRPr>
          </a:p>
          <a:p>
            <a:r>
              <a:rPr lang="en-GB" sz="900"/>
              <a:t>Account takeover, price scraping, inventory checking, scalping</a:t>
            </a:r>
          </a:p>
        </p:txBody>
      </p:sp>
      <p:sp>
        <p:nvSpPr>
          <p:cNvPr id="52" name="TextBox 51">
            <a:extLst>
              <a:ext uri="{FF2B5EF4-FFF2-40B4-BE49-F238E27FC236}">
                <a16:creationId xmlns:a16="http://schemas.microsoft.com/office/drawing/2014/main" id="{4BB16519-C119-AA74-D8D1-3B1D453F9E37}"/>
              </a:ext>
            </a:extLst>
          </p:cNvPr>
          <p:cNvSpPr txBox="1"/>
          <p:nvPr/>
        </p:nvSpPr>
        <p:spPr>
          <a:xfrm>
            <a:off x="8180592" y="2033455"/>
            <a:ext cx="1665961" cy="507831"/>
          </a:xfrm>
          <a:prstGeom prst="rect">
            <a:avLst/>
          </a:prstGeom>
          <a:noFill/>
        </p:spPr>
        <p:txBody>
          <a:bodyPr wrap="square" rtlCol="0">
            <a:spAutoFit/>
          </a:bodyPr>
          <a:lstStyle/>
          <a:p>
            <a:r>
              <a:rPr lang="en-GB" sz="900" b="1">
                <a:solidFill>
                  <a:schemeClr val="tx2"/>
                </a:solidFill>
              </a:rPr>
              <a:t>Financial Services</a:t>
            </a:r>
            <a:endParaRPr lang="en-GB" sz="1100" b="1">
              <a:solidFill>
                <a:schemeClr val="tx2"/>
              </a:solidFill>
            </a:endParaRPr>
          </a:p>
          <a:p>
            <a:r>
              <a:rPr lang="en-GB" sz="900"/>
              <a:t>Account takeover, card cracking, content scraping</a:t>
            </a:r>
          </a:p>
        </p:txBody>
      </p:sp>
      <p:sp>
        <p:nvSpPr>
          <p:cNvPr id="53" name="TextBox 52">
            <a:extLst>
              <a:ext uri="{FF2B5EF4-FFF2-40B4-BE49-F238E27FC236}">
                <a16:creationId xmlns:a16="http://schemas.microsoft.com/office/drawing/2014/main" id="{1AB4EE8F-19B9-10A0-EAB9-D7F4659F30F7}"/>
              </a:ext>
            </a:extLst>
          </p:cNvPr>
          <p:cNvSpPr txBox="1"/>
          <p:nvPr/>
        </p:nvSpPr>
        <p:spPr>
          <a:xfrm>
            <a:off x="10138402" y="2033455"/>
            <a:ext cx="1654524" cy="507831"/>
          </a:xfrm>
          <a:prstGeom prst="rect">
            <a:avLst/>
          </a:prstGeom>
          <a:noFill/>
        </p:spPr>
        <p:txBody>
          <a:bodyPr wrap="square" rtlCol="0">
            <a:spAutoFit/>
          </a:bodyPr>
          <a:lstStyle/>
          <a:p>
            <a:r>
              <a:rPr lang="en-GB" sz="900" b="1">
                <a:solidFill>
                  <a:schemeClr val="tx2"/>
                </a:solidFill>
              </a:rPr>
              <a:t>Food &amp; Beverage</a:t>
            </a:r>
            <a:endParaRPr lang="en-GB" sz="1100" b="1">
              <a:solidFill>
                <a:schemeClr val="tx2"/>
              </a:solidFill>
            </a:endParaRPr>
          </a:p>
          <a:p>
            <a:r>
              <a:rPr lang="en-GB" sz="900"/>
              <a:t>Credit card fraud, gift card fraud, account takeover</a:t>
            </a:r>
          </a:p>
        </p:txBody>
      </p:sp>
      <p:sp>
        <p:nvSpPr>
          <p:cNvPr id="54" name="TextBox 53">
            <a:extLst>
              <a:ext uri="{FF2B5EF4-FFF2-40B4-BE49-F238E27FC236}">
                <a16:creationId xmlns:a16="http://schemas.microsoft.com/office/drawing/2014/main" id="{6EB85859-435F-864E-DB08-CED1360233E8}"/>
              </a:ext>
            </a:extLst>
          </p:cNvPr>
          <p:cNvSpPr txBox="1"/>
          <p:nvPr/>
        </p:nvSpPr>
        <p:spPr>
          <a:xfrm>
            <a:off x="387637" y="3808341"/>
            <a:ext cx="1654524" cy="646331"/>
          </a:xfrm>
          <a:prstGeom prst="rect">
            <a:avLst/>
          </a:prstGeom>
          <a:noFill/>
        </p:spPr>
        <p:txBody>
          <a:bodyPr wrap="square" rtlCol="0">
            <a:spAutoFit/>
          </a:bodyPr>
          <a:lstStyle/>
          <a:p>
            <a:r>
              <a:rPr lang="en-GB" sz="900" b="1">
                <a:solidFill>
                  <a:schemeClr val="tx2"/>
                </a:solidFill>
              </a:rPr>
              <a:t>Gaming &amp; Gambling</a:t>
            </a:r>
            <a:endParaRPr lang="en-GB" sz="1100" b="1">
              <a:solidFill>
                <a:schemeClr val="tx2"/>
              </a:solidFill>
            </a:endParaRPr>
          </a:p>
          <a:p>
            <a:r>
              <a:rPr lang="en-GB" sz="900"/>
              <a:t>Account takeover, odds scraping, account creation for promotion abuse</a:t>
            </a:r>
          </a:p>
        </p:txBody>
      </p:sp>
      <p:sp>
        <p:nvSpPr>
          <p:cNvPr id="55" name="TextBox 54">
            <a:extLst>
              <a:ext uri="{FF2B5EF4-FFF2-40B4-BE49-F238E27FC236}">
                <a16:creationId xmlns:a16="http://schemas.microsoft.com/office/drawing/2014/main" id="{85A496E8-E89B-A0B7-8DC2-6F775FAD7D06}"/>
              </a:ext>
            </a:extLst>
          </p:cNvPr>
          <p:cNvSpPr txBox="1"/>
          <p:nvPr/>
        </p:nvSpPr>
        <p:spPr>
          <a:xfrm>
            <a:off x="2345447" y="3808341"/>
            <a:ext cx="1654524" cy="784830"/>
          </a:xfrm>
          <a:prstGeom prst="rect">
            <a:avLst/>
          </a:prstGeom>
          <a:noFill/>
        </p:spPr>
        <p:txBody>
          <a:bodyPr wrap="square" rtlCol="0">
            <a:spAutoFit/>
          </a:bodyPr>
          <a:lstStyle/>
          <a:p>
            <a:r>
              <a:rPr lang="en-GB" sz="900" b="1">
                <a:solidFill>
                  <a:schemeClr val="tx2"/>
                </a:solidFill>
              </a:rPr>
              <a:t>Government &amp; Public Services</a:t>
            </a:r>
            <a:endParaRPr lang="en-GB" sz="1100" b="1">
              <a:solidFill>
                <a:schemeClr val="tx2"/>
              </a:solidFill>
            </a:endParaRPr>
          </a:p>
          <a:p>
            <a:r>
              <a:rPr lang="en-GB" sz="900"/>
              <a:t>Account takeover, data scraping of business &amp; voter information</a:t>
            </a:r>
          </a:p>
        </p:txBody>
      </p:sp>
      <p:sp>
        <p:nvSpPr>
          <p:cNvPr id="56" name="TextBox 55">
            <a:extLst>
              <a:ext uri="{FF2B5EF4-FFF2-40B4-BE49-F238E27FC236}">
                <a16:creationId xmlns:a16="http://schemas.microsoft.com/office/drawing/2014/main" id="{212458F4-021B-1BFE-E18F-EBDF5294ADBA}"/>
              </a:ext>
            </a:extLst>
          </p:cNvPr>
          <p:cNvSpPr txBox="1"/>
          <p:nvPr/>
        </p:nvSpPr>
        <p:spPr>
          <a:xfrm>
            <a:off x="4289831" y="3808341"/>
            <a:ext cx="1665961" cy="646331"/>
          </a:xfrm>
          <a:prstGeom prst="rect">
            <a:avLst/>
          </a:prstGeom>
          <a:noFill/>
        </p:spPr>
        <p:txBody>
          <a:bodyPr wrap="square" rtlCol="0">
            <a:spAutoFit/>
          </a:bodyPr>
          <a:lstStyle/>
          <a:p>
            <a:r>
              <a:rPr lang="en-GB" sz="900" b="1">
                <a:solidFill>
                  <a:schemeClr val="tx2"/>
                </a:solidFill>
              </a:rPr>
              <a:t>Healthcare Services</a:t>
            </a:r>
            <a:endParaRPr lang="en-GB" sz="1100" b="1">
              <a:solidFill>
                <a:schemeClr val="tx2"/>
              </a:solidFill>
            </a:endParaRPr>
          </a:p>
          <a:p>
            <a:r>
              <a:rPr lang="en-GB" sz="900"/>
              <a:t>Account takeover, content scraping, inventory checking, appointments/availability</a:t>
            </a:r>
          </a:p>
        </p:txBody>
      </p:sp>
      <p:sp>
        <p:nvSpPr>
          <p:cNvPr id="57" name="TextBox 56">
            <a:extLst>
              <a:ext uri="{FF2B5EF4-FFF2-40B4-BE49-F238E27FC236}">
                <a16:creationId xmlns:a16="http://schemas.microsoft.com/office/drawing/2014/main" id="{9813FF5F-CCB5-696D-66A6-A90467C9F9CB}"/>
              </a:ext>
            </a:extLst>
          </p:cNvPr>
          <p:cNvSpPr txBox="1"/>
          <p:nvPr/>
        </p:nvSpPr>
        <p:spPr>
          <a:xfrm>
            <a:off x="6247641" y="3808341"/>
            <a:ext cx="1654524" cy="369332"/>
          </a:xfrm>
          <a:prstGeom prst="rect">
            <a:avLst/>
          </a:prstGeom>
          <a:noFill/>
        </p:spPr>
        <p:txBody>
          <a:bodyPr wrap="square" rtlCol="0">
            <a:spAutoFit/>
          </a:bodyPr>
          <a:lstStyle/>
          <a:p>
            <a:r>
              <a:rPr lang="en-GB" sz="900" b="1">
                <a:solidFill>
                  <a:schemeClr val="tx2"/>
                </a:solidFill>
              </a:rPr>
              <a:t>Information Tech</a:t>
            </a:r>
            <a:endParaRPr lang="en-GB" sz="1100" b="1">
              <a:solidFill>
                <a:schemeClr val="tx2"/>
              </a:solidFill>
            </a:endParaRPr>
          </a:p>
          <a:p>
            <a:r>
              <a:rPr lang="en-GB" sz="900"/>
              <a:t>Account takeover, scraping</a:t>
            </a:r>
          </a:p>
        </p:txBody>
      </p:sp>
      <p:sp>
        <p:nvSpPr>
          <p:cNvPr id="58" name="TextBox 57">
            <a:extLst>
              <a:ext uri="{FF2B5EF4-FFF2-40B4-BE49-F238E27FC236}">
                <a16:creationId xmlns:a16="http://schemas.microsoft.com/office/drawing/2014/main" id="{CAAF1DE5-1BB4-877F-416C-4BD7A4028AB3}"/>
              </a:ext>
            </a:extLst>
          </p:cNvPr>
          <p:cNvSpPr txBox="1"/>
          <p:nvPr/>
        </p:nvSpPr>
        <p:spPr>
          <a:xfrm>
            <a:off x="8180592" y="3808341"/>
            <a:ext cx="1665961" cy="507831"/>
          </a:xfrm>
          <a:prstGeom prst="rect">
            <a:avLst/>
          </a:prstGeom>
          <a:noFill/>
        </p:spPr>
        <p:txBody>
          <a:bodyPr wrap="square" rtlCol="0">
            <a:spAutoFit/>
          </a:bodyPr>
          <a:lstStyle/>
          <a:p>
            <a:r>
              <a:rPr lang="en-GB" sz="900" b="1">
                <a:solidFill>
                  <a:schemeClr val="tx2"/>
                </a:solidFill>
              </a:rPr>
              <a:t>Marketing &amp; Agencies</a:t>
            </a:r>
            <a:endParaRPr lang="en-GB" sz="1100" b="1">
              <a:solidFill>
                <a:schemeClr val="tx2"/>
              </a:solidFill>
            </a:endParaRPr>
          </a:p>
          <a:p>
            <a:r>
              <a:rPr lang="en-GB" sz="900"/>
              <a:t>Custom content scraping, ad fraud, denial of service</a:t>
            </a:r>
          </a:p>
        </p:txBody>
      </p:sp>
      <p:sp>
        <p:nvSpPr>
          <p:cNvPr id="59" name="TextBox 58">
            <a:extLst>
              <a:ext uri="{FF2B5EF4-FFF2-40B4-BE49-F238E27FC236}">
                <a16:creationId xmlns:a16="http://schemas.microsoft.com/office/drawing/2014/main" id="{BC5EB39C-A415-68BB-10CB-B4C294355B1B}"/>
              </a:ext>
            </a:extLst>
          </p:cNvPr>
          <p:cNvSpPr txBox="1"/>
          <p:nvPr/>
        </p:nvSpPr>
        <p:spPr>
          <a:xfrm>
            <a:off x="10138402" y="3808341"/>
            <a:ext cx="1654524" cy="646331"/>
          </a:xfrm>
          <a:prstGeom prst="rect">
            <a:avLst/>
          </a:prstGeom>
          <a:noFill/>
        </p:spPr>
        <p:txBody>
          <a:bodyPr wrap="square" rtlCol="0">
            <a:spAutoFit/>
          </a:bodyPr>
          <a:lstStyle/>
          <a:p>
            <a:r>
              <a:rPr lang="en-GB" sz="900" b="1">
                <a:solidFill>
                  <a:schemeClr val="tx2"/>
                </a:solidFill>
              </a:rPr>
              <a:t>News &amp; Media</a:t>
            </a:r>
            <a:endParaRPr lang="en-GB" sz="1100" b="1">
              <a:solidFill>
                <a:schemeClr val="tx2"/>
              </a:solidFill>
            </a:endParaRPr>
          </a:p>
          <a:p>
            <a:r>
              <a:rPr lang="en-GB" sz="900"/>
              <a:t>Custom content scraping, ad fraud, comment spam, fake accounts</a:t>
            </a:r>
          </a:p>
        </p:txBody>
      </p:sp>
      <p:sp>
        <p:nvSpPr>
          <p:cNvPr id="60" name="TextBox 59">
            <a:extLst>
              <a:ext uri="{FF2B5EF4-FFF2-40B4-BE49-F238E27FC236}">
                <a16:creationId xmlns:a16="http://schemas.microsoft.com/office/drawing/2014/main" id="{39A3DA50-4536-6F90-AA62-199F2383C871}"/>
              </a:ext>
            </a:extLst>
          </p:cNvPr>
          <p:cNvSpPr txBox="1"/>
          <p:nvPr/>
        </p:nvSpPr>
        <p:spPr>
          <a:xfrm>
            <a:off x="387637" y="5520538"/>
            <a:ext cx="1654524" cy="784830"/>
          </a:xfrm>
          <a:prstGeom prst="rect">
            <a:avLst/>
          </a:prstGeom>
          <a:noFill/>
        </p:spPr>
        <p:txBody>
          <a:bodyPr wrap="square" rtlCol="0">
            <a:spAutoFit/>
          </a:bodyPr>
          <a:lstStyle/>
          <a:p>
            <a:r>
              <a:rPr lang="en-GB" sz="900" b="1">
                <a:solidFill>
                  <a:schemeClr val="tx2"/>
                </a:solidFill>
              </a:rPr>
              <a:t>Retail &amp; eCommerce</a:t>
            </a:r>
            <a:endParaRPr lang="en-GB" sz="1100" b="1">
              <a:solidFill>
                <a:schemeClr val="tx2"/>
              </a:solidFill>
            </a:endParaRPr>
          </a:p>
          <a:p>
            <a:r>
              <a:rPr lang="en-GB" sz="900"/>
              <a:t>Denial of inventory, credit card fraud, gift card fraud, account takeover, data and price scraping</a:t>
            </a:r>
          </a:p>
        </p:txBody>
      </p:sp>
      <p:sp>
        <p:nvSpPr>
          <p:cNvPr id="61" name="TextBox 60">
            <a:extLst>
              <a:ext uri="{FF2B5EF4-FFF2-40B4-BE49-F238E27FC236}">
                <a16:creationId xmlns:a16="http://schemas.microsoft.com/office/drawing/2014/main" id="{630C13EE-2C69-D9A8-5AAE-9EC978FA647A}"/>
              </a:ext>
            </a:extLst>
          </p:cNvPr>
          <p:cNvSpPr txBox="1"/>
          <p:nvPr/>
        </p:nvSpPr>
        <p:spPr>
          <a:xfrm>
            <a:off x="2345447" y="5520538"/>
            <a:ext cx="1654524" cy="646331"/>
          </a:xfrm>
          <a:prstGeom prst="rect">
            <a:avLst/>
          </a:prstGeom>
          <a:noFill/>
        </p:spPr>
        <p:txBody>
          <a:bodyPr wrap="square" rtlCol="0">
            <a:spAutoFit/>
          </a:bodyPr>
          <a:lstStyle/>
          <a:p>
            <a:r>
              <a:rPr lang="en-GB" sz="900" b="1">
                <a:solidFill>
                  <a:schemeClr val="tx2"/>
                </a:solidFill>
              </a:rPr>
              <a:t>Sports</a:t>
            </a:r>
            <a:endParaRPr lang="en-GB" sz="1100" b="1">
              <a:solidFill>
                <a:schemeClr val="tx2"/>
              </a:solidFill>
            </a:endParaRPr>
          </a:p>
          <a:p>
            <a:r>
              <a:rPr lang="en-GB" sz="900"/>
              <a:t>Sports updates, news, live score services data scraping (live scores, odds, etc)</a:t>
            </a:r>
          </a:p>
        </p:txBody>
      </p:sp>
      <p:sp>
        <p:nvSpPr>
          <p:cNvPr id="62" name="TextBox 61">
            <a:extLst>
              <a:ext uri="{FF2B5EF4-FFF2-40B4-BE49-F238E27FC236}">
                <a16:creationId xmlns:a16="http://schemas.microsoft.com/office/drawing/2014/main" id="{C9121E7C-E9D4-013C-C750-9D760E625965}"/>
              </a:ext>
            </a:extLst>
          </p:cNvPr>
          <p:cNvSpPr txBox="1"/>
          <p:nvPr/>
        </p:nvSpPr>
        <p:spPr>
          <a:xfrm>
            <a:off x="4289831" y="5520538"/>
            <a:ext cx="1665961" cy="507831"/>
          </a:xfrm>
          <a:prstGeom prst="rect">
            <a:avLst/>
          </a:prstGeom>
          <a:noFill/>
        </p:spPr>
        <p:txBody>
          <a:bodyPr wrap="square" rtlCol="0">
            <a:spAutoFit/>
          </a:bodyPr>
          <a:lstStyle/>
          <a:p>
            <a:r>
              <a:rPr lang="en-GB" sz="900" b="1">
                <a:solidFill>
                  <a:schemeClr val="tx2"/>
                </a:solidFill>
              </a:rPr>
              <a:t>Telco</a:t>
            </a:r>
            <a:endParaRPr lang="en-GB" sz="1100" b="1">
              <a:solidFill>
                <a:schemeClr val="tx2"/>
              </a:solidFill>
            </a:endParaRPr>
          </a:p>
          <a:p>
            <a:r>
              <a:rPr lang="en-GB" sz="900"/>
              <a:t>Account takeover, competitive price scraping</a:t>
            </a:r>
          </a:p>
        </p:txBody>
      </p:sp>
      <p:sp>
        <p:nvSpPr>
          <p:cNvPr id="63" name="TextBox 62">
            <a:extLst>
              <a:ext uri="{FF2B5EF4-FFF2-40B4-BE49-F238E27FC236}">
                <a16:creationId xmlns:a16="http://schemas.microsoft.com/office/drawing/2014/main" id="{A40B0EC9-3C52-9DA1-E2FE-4C1918E55EC3}"/>
              </a:ext>
            </a:extLst>
          </p:cNvPr>
          <p:cNvSpPr txBox="1"/>
          <p:nvPr/>
        </p:nvSpPr>
        <p:spPr>
          <a:xfrm>
            <a:off x="6247641" y="5520538"/>
            <a:ext cx="1654524" cy="784830"/>
          </a:xfrm>
          <a:prstGeom prst="rect">
            <a:avLst/>
          </a:prstGeom>
          <a:noFill/>
        </p:spPr>
        <p:txBody>
          <a:bodyPr wrap="square" rtlCol="0">
            <a:spAutoFit/>
          </a:bodyPr>
          <a:lstStyle/>
          <a:p>
            <a:r>
              <a:rPr lang="en-GB" sz="900" b="1">
                <a:solidFill>
                  <a:schemeClr val="tx2"/>
                </a:solidFill>
              </a:rPr>
              <a:t>Travel &amp; Airlines</a:t>
            </a:r>
            <a:endParaRPr lang="en-GB" sz="1100" b="1">
              <a:solidFill>
                <a:schemeClr val="tx2"/>
              </a:solidFill>
            </a:endParaRPr>
          </a:p>
          <a:p>
            <a:r>
              <a:rPr lang="en-GB" sz="900"/>
              <a:t>Price &amp; data scraping, skewing of look-to-book ratio, denial of service, price scraping, account takeover</a:t>
            </a:r>
          </a:p>
        </p:txBody>
      </p:sp>
    </p:spTree>
    <p:extLst>
      <p:ext uri="{BB962C8B-B14F-4D97-AF65-F5344CB8AC3E}">
        <p14:creationId xmlns:p14="http://schemas.microsoft.com/office/powerpoint/2010/main" val="3979963532"/>
      </p:ext>
    </p:extLst>
  </p:cSld>
  <p:clrMapOvr>
    <a:masterClrMapping/>
  </p:clrMapOvr>
  <mc:AlternateContent xmlns:mc="http://schemas.openxmlformats.org/markup-compatibility/2006" xmlns:p14="http://schemas.microsoft.com/office/powerpoint/2010/main">
    <mc:Choice Requires="p14">
      <p:transition p14:dur="0" advTm="6000"/>
    </mc:Choice>
    <mc:Fallback xmlns="">
      <p:transition advTm="6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A233C-8C0C-C9AD-FBBE-B644DB7CF539}"/>
              </a:ext>
            </a:extLst>
          </p:cNvPr>
          <p:cNvSpPr>
            <a:spLocks noGrp="1"/>
          </p:cNvSpPr>
          <p:nvPr>
            <p:ph type="title"/>
          </p:nvPr>
        </p:nvSpPr>
        <p:spPr>
          <a:xfrm>
            <a:off x="297656" y="2730501"/>
            <a:ext cx="5505450" cy="1396999"/>
          </a:xfrm>
        </p:spPr>
        <p:txBody>
          <a:bodyPr vert="horz" lIns="91440" tIns="45720" rIns="91440" bIns="45720" rtlCol="0" anchor="ctr">
            <a:normAutofit/>
          </a:bodyPr>
          <a:lstStyle/>
          <a:p>
            <a:r>
              <a:rPr lang="en-GB">
                <a:latin typeface="Arial"/>
                <a:ea typeface="Verdana"/>
                <a:cs typeface="Arial"/>
              </a:rPr>
              <a:t>The Veracity </a:t>
            </a:r>
            <a:br>
              <a:rPr lang="en-GB">
                <a:latin typeface="Arial"/>
                <a:ea typeface="Verdana"/>
                <a:cs typeface="Arial"/>
              </a:rPr>
            </a:br>
            <a:r>
              <a:rPr lang="en-GB">
                <a:latin typeface="Arial"/>
                <a:ea typeface="Verdana"/>
                <a:cs typeface="Arial"/>
              </a:rPr>
              <a:t>Protection Platform</a:t>
            </a:r>
            <a:endParaRPr lang="en-US"/>
          </a:p>
        </p:txBody>
      </p:sp>
    </p:spTree>
    <p:extLst>
      <p:ext uri="{BB962C8B-B14F-4D97-AF65-F5344CB8AC3E}">
        <p14:creationId xmlns:p14="http://schemas.microsoft.com/office/powerpoint/2010/main" val="989362925"/>
      </p:ext>
    </p:extLst>
  </p:cSld>
  <p:clrMapOvr>
    <a:masterClrMapping/>
  </p:clrMapOvr>
  <mc:AlternateContent xmlns:mc="http://schemas.openxmlformats.org/markup-compatibility/2006" xmlns:p14="http://schemas.microsoft.com/office/powerpoint/2010/main">
    <mc:Choice Requires="p14">
      <p:transition p14:dur="0" advTm="6000"/>
    </mc:Choice>
    <mc:Fallback xmlns="">
      <p:transition advTm="6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8B038-DD51-8678-6D7C-6DF3061DDB9C}"/>
              </a:ext>
            </a:extLst>
          </p:cNvPr>
          <p:cNvSpPr>
            <a:spLocks noGrp="1"/>
          </p:cNvSpPr>
          <p:nvPr>
            <p:ph type="title"/>
          </p:nvPr>
        </p:nvSpPr>
        <p:spPr/>
        <p:txBody>
          <a:bodyPr/>
          <a:lstStyle/>
          <a:p>
            <a:r>
              <a:rPr lang="en-GB"/>
              <a:t>The Veracity Protection Platform</a:t>
            </a:r>
          </a:p>
        </p:txBody>
      </p:sp>
      <p:sp>
        <p:nvSpPr>
          <p:cNvPr id="13" name="Content Placeholder 4">
            <a:extLst>
              <a:ext uri="{FF2B5EF4-FFF2-40B4-BE49-F238E27FC236}">
                <a16:creationId xmlns:a16="http://schemas.microsoft.com/office/drawing/2014/main" id="{CEBB1D5C-A1B3-53CA-F2AD-1F6A1F953690}"/>
              </a:ext>
            </a:extLst>
          </p:cNvPr>
          <p:cNvSpPr txBox="1">
            <a:spLocks/>
          </p:cNvSpPr>
          <p:nvPr/>
        </p:nvSpPr>
        <p:spPr>
          <a:xfrm>
            <a:off x="323851" y="1312901"/>
            <a:ext cx="3825162" cy="525129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a:latin typeface="Arial" panose="020B0604020202020204" pitchFamily="34" charset="0"/>
                <a:cs typeface="Arial" panose="020B0604020202020204" pitchFamily="34" charset="0"/>
              </a:rPr>
              <a:t>The Veracity Protection Platform defends your digital ads and products from sophisticated bots.</a:t>
            </a:r>
          </a:p>
          <a:p>
            <a:r>
              <a:rPr lang="en-GB" sz="1600">
                <a:latin typeface="Arial" panose="020B0604020202020204" pitchFamily="34" charset="0"/>
                <a:cs typeface="Arial" panose="020B0604020202020204" pitchFamily="34" charset="0"/>
              </a:rPr>
              <a:t>Our modular platform includes Ad Fraud Prevent (for organisations running ads) and Web Threat Protection (for organisations with a website, web app, or mobile app). Both products are powered by Abbi, and benefit from the same machine-learning, behavioural analysis to detect and block bots. </a:t>
            </a:r>
          </a:p>
          <a:p>
            <a:r>
              <a:rPr lang="en-GB" sz="1600">
                <a:latin typeface="Arial" panose="020B0604020202020204" pitchFamily="34" charset="0"/>
                <a:cs typeface="Arial" panose="020B0604020202020204" pitchFamily="34" charset="0"/>
              </a:rPr>
              <a:t>And better still, both products are visible in one dashboard, so all the data is at your fingertips. </a:t>
            </a:r>
          </a:p>
        </p:txBody>
      </p:sp>
      <p:cxnSp>
        <p:nvCxnSpPr>
          <p:cNvPr id="14" name="Straight Connector 13">
            <a:extLst>
              <a:ext uri="{FF2B5EF4-FFF2-40B4-BE49-F238E27FC236}">
                <a16:creationId xmlns:a16="http://schemas.microsoft.com/office/drawing/2014/main" id="{88F25F5D-AD22-1BFD-768C-BE3ED020F39D}"/>
              </a:ext>
            </a:extLst>
          </p:cNvPr>
          <p:cNvCxnSpPr>
            <a:cxnSpLocks/>
          </p:cNvCxnSpPr>
          <p:nvPr/>
        </p:nvCxnSpPr>
        <p:spPr>
          <a:xfrm>
            <a:off x="8162004" y="2529331"/>
            <a:ext cx="0" cy="975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7D02785-DEB0-10C3-56A9-4F67CA82F91F}"/>
              </a:ext>
            </a:extLst>
          </p:cNvPr>
          <p:cNvCxnSpPr>
            <a:cxnSpLocks/>
          </p:cNvCxnSpPr>
          <p:nvPr/>
        </p:nvCxnSpPr>
        <p:spPr>
          <a:xfrm flipH="1">
            <a:off x="6229842" y="2626867"/>
            <a:ext cx="19382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4116FA3-3009-DB49-94E3-FB7ED9750F9D}"/>
              </a:ext>
            </a:extLst>
          </p:cNvPr>
          <p:cNvCxnSpPr>
            <a:cxnSpLocks/>
          </p:cNvCxnSpPr>
          <p:nvPr/>
        </p:nvCxnSpPr>
        <p:spPr>
          <a:xfrm>
            <a:off x="6229842" y="2620771"/>
            <a:ext cx="0" cy="1980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599FA91-C052-A7AE-C915-486859D0FF41}"/>
              </a:ext>
            </a:extLst>
          </p:cNvPr>
          <p:cNvCxnSpPr>
            <a:cxnSpLocks/>
          </p:cNvCxnSpPr>
          <p:nvPr/>
        </p:nvCxnSpPr>
        <p:spPr>
          <a:xfrm>
            <a:off x="10100802" y="2620771"/>
            <a:ext cx="0" cy="1980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53D15B1-8713-96C3-AADC-56C5127871B6}"/>
              </a:ext>
            </a:extLst>
          </p:cNvPr>
          <p:cNvCxnSpPr>
            <a:cxnSpLocks/>
          </p:cNvCxnSpPr>
          <p:nvPr/>
        </p:nvCxnSpPr>
        <p:spPr>
          <a:xfrm flipH="1">
            <a:off x="8162004" y="2626867"/>
            <a:ext cx="19382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3F1A87B-E109-C6C8-4FD7-68C67E700418}"/>
              </a:ext>
            </a:extLst>
          </p:cNvPr>
          <p:cNvCxnSpPr>
            <a:cxnSpLocks/>
          </p:cNvCxnSpPr>
          <p:nvPr/>
        </p:nvCxnSpPr>
        <p:spPr>
          <a:xfrm>
            <a:off x="5581650" y="4005071"/>
            <a:ext cx="0" cy="10055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100B945-8AFB-EA0D-86FF-4CA7558FB8D1}"/>
              </a:ext>
            </a:extLst>
          </p:cNvPr>
          <p:cNvCxnSpPr>
            <a:cxnSpLocks/>
          </p:cNvCxnSpPr>
          <p:nvPr/>
        </p:nvCxnSpPr>
        <p:spPr>
          <a:xfrm>
            <a:off x="6229842" y="3816096"/>
            <a:ext cx="0" cy="19866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5810025-90BA-DEA6-1A7F-7B451645E923}"/>
              </a:ext>
            </a:extLst>
          </p:cNvPr>
          <p:cNvCxnSpPr>
            <a:cxnSpLocks/>
          </p:cNvCxnSpPr>
          <p:nvPr/>
        </p:nvCxnSpPr>
        <p:spPr>
          <a:xfrm>
            <a:off x="5575554" y="4005071"/>
            <a:ext cx="6481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526DF94-9504-3CC3-10B5-D65930257AD6}"/>
              </a:ext>
            </a:extLst>
          </p:cNvPr>
          <p:cNvCxnSpPr>
            <a:cxnSpLocks/>
          </p:cNvCxnSpPr>
          <p:nvPr/>
        </p:nvCxnSpPr>
        <p:spPr>
          <a:xfrm>
            <a:off x="6223746" y="4005071"/>
            <a:ext cx="195045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17997C2-45D6-F34D-567C-8FA892B18BF1}"/>
              </a:ext>
            </a:extLst>
          </p:cNvPr>
          <p:cNvCxnSpPr>
            <a:cxnSpLocks/>
          </p:cNvCxnSpPr>
          <p:nvPr/>
        </p:nvCxnSpPr>
        <p:spPr>
          <a:xfrm>
            <a:off x="10106088" y="3810000"/>
            <a:ext cx="0" cy="19866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EBF95B0-624B-4F82-5C39-2A598A7112AB}"/>
              </a:ext>
            </a:extLst>
          </p:cNvPr>
          <p:cNvCxnSpPr>
            <a:cxnSpLocks/>
          </p:cNvCxnSpPr>
          <p:nvPr/>
        </p:nvCxnSpPr>
        <p:spPr>
          <a:xfrm>
            <a:off x="8174196" y="4002564"/>
            <a:ext cx="2665254"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CF8817A-58FC-8A36-63C6-43C0D26AFEE5}"/>
              </a:ext>
            </a:extLst>
          </p:cNvPr>
          <p:cNvCxnSpPr>
            <a:cxnSpLocks/>
          </p:cNvCxnSpPr>
          <p:nvPr/>
        </p:nvCxnSpPr>
        <p:spPr>
          <a:xfrm>
            <a:off x="10839450" y="4005071"/>
            <a:ext cx="0" cy="10055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6">
            <a:extLst>
              <a:ext uri="{FF2B5EF4-FFF2-40B4-BE49-F238E27FC236}">
                <a16:creationId xmlns:a16="http://schemas.microsoft.com/office/drawing/2014/main" id="{4B91A701-BE11-B853-76EC-3D397760D4D0}"/>
              </a:ext>
            </a:extLst>
          </p:cNvPr>
          <p:cNvGraphicFramePr>
            <a:graphicFrameLocks noGrp="1"/>
          </p:cNvGraphicFramePr>
          <p:nvPr>
            <p:ph idx="1"/>
            <p:extLst>
              <p:ext uri="{D42A27DB-BD31-4B8C-83A1-F6EECF244321}">
                <p14:modId xmlns:p14="http://schemas.microsoft.com/office/powerpoint/2010/main" val="3254923547"/>
              </p:ext>
            </p:extLst>
          </p:nvPr>
        </p:nvGraphicFramePr>
        <p:xfrm>
          <a:off x="4450080" y="1346200"/>
          <a:ext cx="7448233" cy="25613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37" name="Straight Connector 36">
            <a:extLst>
              <a:ext uri="{FF2B5EF4-FFF2-40B4-BE49-F238E27FC236}">
                <a16:creationId xmlns:a16="http://schemas.microsoft.com/office/drawing/2014/main" id="{D7D8D356-89D4-3FFC-3391-CE812728701D}"/>
              </a:ext>
            </a:extLst>
          </p:cNvPr>
          <p:cNvCxnSpPr>
            <a:cxnSpLocks/>
          </p:cNvCxnSpPr>
          <p:nvPr/>
        </p:nvCxnSpPr>
        <p:spPr>
          <a:xfrm>
            <a:off x="8174196" y="3999506"/>
            <a:ext cx="0" cy="1670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 name="Content Placeholder 6">
            <a:extLst>
              <a:ext uri="{FF2B5EF4-FFF2-40B4-BE49-F238E27FC236}">
                <a16:creationId xmlns:a16="http://schemas.microsoft.com/office/drawing/2014/main" id="{1CB6BC0D-C87B-EA5D-9CC1-73157818D376}"/>
              </a:ext>
            </a:extLst>
          </p:cNvPr>
          <p:cNvGraphicFramePr>
            <a:graphicFrameLocks/>
          </p:cNvGraphicFramePr>
          <p:nvPr>
            <p:extLst>
              <p:ext uri="{D42A27DB-BD31-4B8C-83A1-F6EECF244321}">
                <p14:modId xmlns:p14="http://schemas.microsoft.com/office/powerpoint/2010/main" val="3363123920"/>
              </p:ext>
            </p:extLst>
          </p:nvPr>
        </p:nvGraphicFramePr>
        <p:xfrm>
          <a:off x="4450080" y="4105623"/>
          <a:ext cx="7448233" cy="21366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09923032"/>
      </p:ext>
    </p:extLst>
  </p:cSld>
  <p:clrMapOvr>
    <a:masterClrMapping/>
  </p:clrMapOvr>
  <mc:AlternateContent xmlns:mc="http://schemas.openxmlformats.org/markup-compatibility/2006" xmlns:p14="http://schemas.microsoft.com/office/powerpoint/2010/main">
    <mc:Choice Requires="p14">
      <p:transition p14:dur="0" advTm="6000"/>
    </mc:Choice>
    <mc:Fallback xmlns="">
      <p:transition advTm="6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E9A0A-9E98-B4FE-7F74-CF60DEEE1DCD}"/>
              </a:ext>
            </a:extLst>
          </p:cNvPr>
          <p:cNvSpPr/>
          <p:nvPr/>
        </p:nvSpPr>
        <p:spPr>
          <a:xfrm>
            <a:off x="2401824" y="6547104"/>
            <a:ext cx="7077456" cy="31089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urple background with many hexagons&#10;&#10;Description automatically generated">
            <a:extLst>
              <a:ext uri="{FF2B5EF4-FFF2-40B4-BE49-F238E27FC236}">
                <a16:creationId xmlns:a16="http://schemas.microsoft.com/office/drawing/2014/main" id="{709AC9A4-55F4-26A8-22E6-C7F09C5C116B}"/>
              </a:ext>
            </a:extLst>
          </p:cNvPr>
          <p:cNvPicPr>
            <a:picLocks noChangeAspect="1"/>
          </p:cNvPicPr>
          <p:nvPr/>
        </p:nvPicPr>
        <p:blipFill>
          <a:blip r:embed="rId3"/>
          <a:stretch>
            <a:fillRect/>
          </a:stretch>
        </p:blipFill>
        <p:spPr>
          <a:xfrm>
            <a:off x="-6489" y="0"/>
            <a:ext cx="6096000" cy="6858000"/>
          </a:xfrm>
          <a:prstGeom prst="rect">
            <a:avLst/>
          </a:prstGeom>
        </p:spPr>
      </p:pic>
      <p:sp>
        <p:nvSpPr>
          <p:cNvPr id="16" name="Rectangle: Rounded Corners 10">
            <a:extLst>
              <a:ext uri="{FF2B5EF4-FFF2-40B4-BE49-F238E27FC236}">
                <a16:creationId xmlns:a16="http://schemas.microsoft.com/office/drawing/2014/main" id="{BEF51932-690E-F764-EF62-F311FB0E2957}"/>
              </a:ext>
            </a:extLst>
          </p:cNvPr>
          <p:cNvSpPr/>
          <p:nvPr/>
        </p:nvSpPr>
        <p:spPr>
          <a:xfrm flipH="1">
            <a:off x="1067979" y="2084374"/>
            <a:ext cx="3808411" cy="566943"/>
          </a:xfrm>
          <a:prstGeom prst="round2DiagRect">
            <a:avLst>
              <a:gd name="adj1" fmla="val 26344"/>
              <a:gd name="adj2" fmla="val 322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close up of a circuit board&#10;&#10;Description automatically generated">
            <a:extLst>
              <a:ext uri="{FF2B5EF4-FFF2-40B4-BE49-F238E27FC236}">
                <a16:creationId xmlns:a16="http://schemas.microsoft.com/office/drawing/2014/main" id="{FE06272B-3CA5-6661-1005-97A261337576}"/>
              </a:ext>
            </a:extLst>
          </p:cNvPr>
          <p:cNvPicPr>
            <a:picLocks noChangeAspect="1"/>
          </p:cNvPicPr>
          <p:nvPr/>
        </p:nvPicPr>
        <p:blipFill>
          <a:blip r:embed="rId4">
            <a:alphaModFix amt="50000"/>
          </a:blip>
          <a:stretch>
            <a:fillRect/>
          </a:stretch>
        </p:blipFill>
        <p:spPr>
          <a:xfrm>
            <a:off x="6089511" y="0"/>
            <a:ext cx="6096000" cy="6858000"/>
          </a:xfrm>
          <a:prstGeom prst="rect">
            <a:avLst/>
          </a:prstGeom>
        </p:spPr>
      </p:pic>
      <p:sp>
        <p:nvSpPr>
          <p:cNvPr id="10" name="Text Placeholder 3">
            <a:extLst>
              <a:ext uri="{FF2B5EF4-FFF2-40B4-BE49-F238E27FC236}">
                <a16:creationId xmlns:a16="http://schemas.microsoft.com/office/drawing/2014/main" id="{BC77B59C-3CE6-37F7-66CC-D625A8C61FAB}"/>
              </a:ext>
            </a:extLst>
          </p:cNvPr>
          <p:cNvSpPr txBox="1">
            <a:spLocks/>
          </p:cNvSpPr>
          <p:nvPr/>
        </p:nvSpPr>
        <p:spPr>
          <a:xfrm>
            <a:off x="1092250" y="2141385"/>
            <a:ext cx="3775785" cy="30799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Plus Jakarta Sans" pitchFamily="2" charset="77"/>
                <a:ea typeface="+mn-ea"/>
                <a:cs typeface="Plus Jakarta Sa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Plus Jakarta Sans" pitchFamily="2" charset="77"/>
                <a:ea typeface="+mn-ea"/>
                <a:cs typeface="Plus Jakarta Sans" pitchFamily="2" charset="77"/>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Plus Jakarta Sans" pitchFamily="2" charset="77"/>
                <a:ea typeface="+mn-ea"/>
                <a:cs typeface="Plus Jakarta Sans" pitchFamily="2" charset="77"/>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Plus Jakarta Sans" pitchFamily="2" charset="77"/>
                <a:ea typeface="+mn-ea"/>
                <a:cs typeface="Plus Jakarta Sans" pitchFamily="2" charset="77"/>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Plus Jakarta Sans" pitchFamily="2" charset="77"/>
                <a:ea typeface="+mn-ea"/>
                <a:cs typeface="Plus Jakarta Sans" pitchFamily="2" charset="77"/>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b="1">
                <a:solidFill>
                  <a:schemeClr val="tx2"/>
                </a:solidFill>
                <a:latin typeface="Arial" panose="020B0604020202020204" pitchFamily="34" charset="0"/>
                <a:cs typeface="Arial" panose="020B0604020202020204" pitchFamily="34" charset="0"/>
              </a:rPr>
              <a:t>Ad Fraud Prevention</a:t>
            </a:r>
          </a:p>
          <a:p>
            <a:pPr algn="ctr"/>
            <a:endParaRPr lang="en-US" sz="1400" b="1">
              <a:solidFill>
                <a:schemeClr val="bg1"/>
              </a:solidFill>
              <a:latin typeface="Arial" panose="020B0604020202020204" pitchFamily="34" charset="0"/>
              <a:cs typeface="Arial" panose="020B0604020202020204" pitchFamily="34" charset="0"/>
            </a:endParaRPr>
          </a:p>
          <a:p>
            <a:pPr algn="ctr"/>
            <a:r>
              <a:rPr lang="en-US" b="1">
                <a:solidFill>
                  <a:schemeClr val="bg1"/>
                </a:solidFill>
                <a:latin typeface="Arial" panose="020B0604020202020204" pitchFamily="34" charset="0"/>
                <a:cs typeface="Arial" panose="020B0604020202020204" pitchFamily="34" charset="0"/>
              </a:rPr>
              <a:t>Block bot clicks and cut digital ad budget waste by up to 66%.</a:t>
            </a:r>
          </a:p>
          <a:p>
            <a:pPr algn="ctr"/>
            <a:r>
              <a:rPr lang="en-US" sz="1200" i="1">
                <a:solidFill>
                  <a:schemeClr val="bg1"/>
                </a:solidFill>
                <a:latin typeface="Arial" panose="020B0604020202020204" pitchFamily="34" charset="0"/>
                <a:cs typeface="Arial" panose="020B0604020202020204" pitchFamily="34" charset="0"/>
              </a:rPr>
              <a:t>For </a:t>
            </a:r>
            <a:r>
              <a:rPr lang="en-US" sz="1200" i="1" err="1">
                <a:solidFill>
                  <a:schemeClr val="bg1"/>
                </a:solidFill>
                <a:latin typeface="Arial" panose="020B0604020202020204" pitchFamily="34" charset="0"/>
                <a:cs typeface="Arial" panose="020B0604020202020204" pitchFamily="34" charset="0"/>
              </a:rPr>
              <a:t>organisations</a:t>
            </a:r>
            <a:r>
              <a:rPr lang="en-US" sz="1200" i="1">
                <a:solidFill>
                  <a:schemeClr val="bg1"/>
                </a:solidFill>
                <a:latin typeface="Arial" panose="020B0604020202020204" pitchFamily="34" charset="0"/>
                <a:cs typeface="Arial" panose="020B0604020202020204" pitchFamily="34" charset="0"/>
              </a:rPr>
              <a:t> running digital ads</a:t>
            </a:r>
          </a:p>
          <a:p>
            <a:pPr algn="ctr">
              <a:lnSpc>
                <a:spcPct val="100000"/>
              </a:lnSpc>
            </a:pPr>
            <a:r>
              <a:rPr lang="en-US" sz="1200">
                <a:solidFill>
                  <a:schemeClr val="bg1"/>
                </a:solidFill>
                <a:latin typeface="Arial" panose="020B0604020202020204" pitchFamily="34" charset="0"/>
                <a:cs typeface="Arial" panose="020B0604020202020204" pitchFamily="34" charset="0"/>
              </a:rPr>
              <a:t>Bot detection solutions that protect your online advertising from automated attacks. Ad Fraud protection safeguards your marketing budget, empowers marketers to accurately measure results, and reduces ad budget waste by up to 66% for brands and agencies.</a:t>
            </a:r>
          </a:p>
        </p:txBody>
      </p:sp>
      <p:sp>
        <p:nvSpPr>
          <p:cNvPr id="17" name="Rectangle: Rounded Corners 10">
            <a:extLst>
              <a:ext uri="{FF2B5EF4-FFF2-40B4-BE49-F238E27FC236}">
                <a16:creationId xmlns:a16="http://schemas.microsoft.com/office/drawing/2014/main" id="{ED414878-3E6B-3318-256E-5616D661D9F3}"/>
              </a:ext>
            </a:extLst>
          </p:cNvPr>
          <p:cNvSpPr/>
          <p:nvPr/>
        </p:nvSpPr>
        <p:spPr>
          <a:xfrm flipH="1">
            <a:off x="7065664" y="2084374"/>
            <a:ext cx="4143692" cy="566943"/>
          </a:xfrm>
          <a:prstGeom prst="round2DiagRect">
            <a:avLst>
              <a:gd name="adj1" fmla="val 28495"/>
              <a:gd name="adj2" fmla="val 430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05BCEC32-8AF8-2938-0A97-6E507D096DBA}"/>
              </a:ext>
            </a:extLst>
          </p:cNvPr>
          <p:cNvSpPr>
            <a:spLocks noGrp="1"/>
          </p:cNvSpPr>
          <p:nvPr>
            <p:ph type="body" sz="half" idx="2"/>
          </p:nvPr>
        </p:nvSpPr>
        <p:spPr>
          <a:xfrm>
            <a:off x="7006637" y="2141386"/>
            <a:ext cx="4261747" cy="3149980"/>
          </a:xfrm>
        </p:spPr>
        <p:txBody>
          <a:bodyPr>
            <a:normAutofit/>
          </a:bodyPr>
          <a:lstStyle/>
          <a:p>
            <a:pPr algn="ctr"/>
            <a:r>
              <a:rPr lang="en-US" sz="2800" b="1">
                <a:solidFill>
                  <a:schemeClr val="bg1"/>
                </a:solidFill>
              </a:rPr>
              <a:t>Web Threat Protection</a:t>
            </a:r>
          </a:p>
          <a:p>
            <a:pPr algn="ctr"/>
            <a:endParaRPr lang="en-US" sz="1400" b="1"/>
          </a:p>
          <a:p>
            <a:pPr algn="ctr"/>
            <a:r>
              <a:rPr lang="en-US" sz="1700" b="1"/>
              <a:t>Stop malicious bot attacks against your websites — or your clients’.</a:t>
            </a:r>
          </a:p>
          <a:p>
            <a:pPr algn="ctr"/>
            <a:r>
              <a:rPr lang="en-US" sz="1200" i="1"/>
              <a:t>For </a:t>
            </a:r>
            <a:r>
              <a:rPr lang="en-US" sz="1200" i="1" err="1"/>
              <a:t>organisations</a:t>
            </a:r>
            <a:r>
              <a:rPr lang="en-US" sz="1200" i="1"/>
              <a:t> with a website or webapp</a:t>
            </a:r>
          </a:p>
          <a:p>
            <a:pPr algn="ctr">
              <a:lnSpc>
                <a:spcPct val="100000"/>
              </a:lnSpc>
            </a:pPr>
            <a:r>
              <a:rPr lang="en-US" sz="1200"/>
              <a:t>Bot detection solutions that protect your websites from automated attacks. Safeguarding your online revenue, competitive edge, and brand reputation by addressing security and fraud challenges to </a:t>
            </a:r>
            <a:r>
              <a:rPr lang="en-US" sz="1200" err="1"/>
              <a:t>minimise</a:t>
            </a:r>
            <a:r>
              <a:rPr lang="en-US" sz="1200"/>
              <a:t> vulnerabilities, prevent loss, and ensure an efficient customer experience.</a:t>
            </a:r>
          </a:p>
        </p:txBody>
      </p:sp>
    </p:spTree>
    <p:extLst>
      <p:ext uri="{BB962C8B-B14F-4D97-AF65-F5344CB8AC3E}">
        <p14:creationId xmlns:p14="http://schemas.microsoft.com/office/powerpoint/2010/main" val="2611474677"/>
      </p:ext>
    </p:extLst>
  </p:cSld>
  <p:clrMapOvr>
    <a:masterClrMapping/>
  </p:clrMapOvr>
  <mc:AlternateContent xmlns:mc="http://schemas.openxmlformats.org/markup-compatibility/2006" xmlns:p14="http://schemas.microsoft.com/office/powerpoint/2010/main">
    <mc:Choice Requires="p14">
      <p:transition p14:dur="0" advTm="6000"/>
    </mc:Choice>
    <mc:Fallback xmlns="">
      <p:transition advTm="6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A6D1CA6-C277-382B-6F02-FF383BB6E1DD}"/>
              </a:ext>
            </a:extLst>
          </p:cNvPr>
          <p:cNvPicPr>
            <a:picLocks noGrp="1" noChangeAspect="1"/>
          </p:cNvPicPr>
          <p:nvPr>
            <p:ph type="pic" idx="1"/>
          </p:nvPr>
        </p:nvPicPr>
        <p:blipFill>
          <a:blip r:embed="rId2"/>
          <a:srcRect t="7817" b="7817"/>
          <a:stretch/>
        </p:blipFill>
        <p:spPr>
          <a:xfrm>
            <a:off x="0" y="1"/>
            <a:ext cx="12193258" cy="6857999"/>
          </a:xfrm>
        </p:spPr>
      </p:pic>
      <p:sp>
        <p:nvSpPr>
          <p:cNvPr id="7" name="Rectangle: Rounded Corners 10">
            <a:extLst>
              <a:ext uri="{FF2B5EF4-FFF2-40B4-BE49-F238E27FC236}">
                <a16:creationId xmlns:a16="http://schemas.microsoft.com/office/drawing/2014/main" id="{C921DEEC-EF99-7375-D6DC-183DF3ACD270}"/>
              </a:ext>
            </a:extLst>
          </p:cNvPr>
          <p:cNvSpPr/>
          <p:nvPr/>
        </p:nvSpPr>
        <p:spPr>
          <a:xfrm flipH="1">
            <a:off x="3065376" y="266463"/>
            <a:ext cx="1136509" cy="566943"/>
          </a:xfrm>
          <a:prstGeom prst="round2DiagRect">
            <a:avLst>
              <a:gd name="adj1" fmla="val 26344"/>
              <a:gd name="adj2" fmla="val 322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B469A7B-8F8A-8F86-ABE1-CB3F58938809}"/>
              </a:ext>
            </a:extLst>
          </p:cNvPr>
          <p:cNvSpPr>
            <a:spLocks noGrp="1"/>
          </p:cNvSpPr>
          <p:nvPr>
            <p:ph type="title"/>
          </p:nvPr>
        </p:nvSpPr>
        <p:spPr>
          <a:xfrm>
            <a:off x="306387" y="183388"/>
            <a:ext cx="4349325" cy="2334260"/>
          </a:xfrm>
        </p:spPr>
        <p:txBody>
          <a:bodyPr>
            <a:normAutofit/>
          </a:bodyPr>
          <a:lstStyle/>
          <a:p>
            <a:pPr>
              <a:lnSpc>
                <a:spcPct val="120000"/>
              </a:lnSpc>
            </a:pPr>
            <a:r>
              <a:rPr lang="en-US" sz="3600" dirty="0"/>
              <a:t>Introducing  </a:t>
            </a:r>
            <a:r>
              <a:rPr lang="en-US" sz="3600" dirty="0" err="1">
                <a:solidFill>
                  <a:schemeClr val="tx2"/>
                </a:solidFill>
              </a:rPr>
              <a:t>abbi</a:t>
            </a:r>
            <a:endParaRPr lang="en-US" sz="3600" dirty="0">
              <a:solidFill>
                <a:schemeClr val="tx2"/>
              </a:solidFill>
            </a:endParaRPr>
          </a:p>
        </p:txBody>
      </p:sp>
      <p:sp>
        <p:nvSpPr>
          <p:cNvPr id="4" name="Text Placeholder 3">
            <a:extLst>
              <a:ext uri="{FF2B5EF4-FFF2-40B4-BE49-F238E27FC236}">
                <a16:creationId xmlns:a16="http://schemas.microsoft.com/office/drawing/2014/main" id="{AC0EFB72-CD1E-87F5-2901-A2E8451F71F2}"/>
              </a:ext>
            </a:extLst>
          </p:cNvPr>
          <p:cNvSpPr>
            <a:spLocks noGrp="1"/>
          </p:cNvSpPr>
          <p:nvPr>
            <p:ph type="body" sz="half" idx="2"/>
          </p:nvPr>
        </p:nvSpPr>
        <p:spPr>
          <a:xfrm>
            <a:off x="306388" y="4643230"/>
            <a:ext cx="6752780" cy="1911731"/>
          </a:xfrm>
        </p:spPr>
        <p:txBody>
          <a:bodyPr vert="horz" lIns="91440" tIns="45720" rIns="91440" bIns="45720" rtlCol="0" anchor="b">
            <a:normAutofit/>
          </a:bodyPr>
          <a:lstStyle/>
          <a:p>
            <a:r>
              <a:rPr lang="en-GB" sz="2400" b="1" dirty="0" err="1">
                <a:solidFill>
                  <a:schemeClr val="bg1"/>
                </a:solidFill>
              </a:rPr>
              <a:t>abbi</a:t>
            </a:r>
            <a:r>
              <a:rPr lang="en-GB" sz="2400" b="1" dirty="0">
                <a:solidFill>
                  <a:schemeClr val="bg1"/>
                </a:solidFill>
              </a:rPr>
              <a:t> (adaptive bot blocking intelligence),</a:t>
            </a:r>
            <a:r>
              <a:rPr lang="en-GB" sz="2400" dirty="0"/>
              <a:t> our patent pending, machine-learning model, thinks differently. Going beyond basic behaviours to block even the most complex AI threats.</a:t>
            </a:r>
          </a:p>
        </p:txBody>
      </p:sp>
      <p:pic>
        <p:nvPicPr>
          <p:cNvPr id="6" name="Picture 5">
            <a:extLst>
              <a:ext uri="{FF2B5EF4-FFF2-40B4-BE49-F238E27FC236}">
                <a16:creationId xmlns:a16="http://schemas.microsoft.com/office/drawing/2014/main" id="{D180F346-2A89-7EE4-BB12-A8C0728FE063}"/>
              </a:ext>
            </a:extLst>
          </p:cNvPr>
          <p:cNvPicPr>
            <a:picLocks noChangeAspect="1"/>
          </p:cNvPicPr>
          <p:nvPr/>
        </p:nvPicPr>
        <p:blipFill>
          <a:blip r:embed="rId3"/>
          <a:srcRect/>
          <a:stretch/>
        </p:blipFill>
        <p:spPr>
          <a:xfrm>
            <a:off x="411326" y="3370842"/>
            <a:ext cx="2115810" cy="1467214"/>
          </a:xfrm>
          <a:prstGeom prst="rect">
            <a:avLst/>
          </a:prstGeom>
        </p:spPr>
      </p:pic>
    </p:spTree>
    <p:extLst>
      <p:ext uri="{BB962C8B-B14F-4D97-AF65-F5344CB8AC3E}">
        <p14:creationId xmlns:p14="http://schemas.microsoft.com/office/powerpoint/2010/main" val="34838552"/>
      </p:ext>
    </p:extLst>
  </p:cSld>
  <p:clrMapOvr>
    <a:masterClrMapping/>
  </p:clrMapOvr>
  <mc:AlternateContent xmlns:mc="http://schemas.openxmlformats.org/markup-compatibility/2006" xmlns:p14="http://schemas.microsoft.com/office/powerpoint/2010/main">
    <mc:Choice Requires="p14">
      <p:transition p14:dur="0" advTm="6000"/>
    </mc:Choice>
    <mc:Fallback xmlns="">
      <p:transition advTm="6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6786-9F05-19EF-2F16-9A8F9C37512B}"/>
              </a:ext>
            </a:extLst>
          </p:cNvPr>
          <p:cNvSpPr>
            <a:spLocks noGrp="1"/>
          </p:cNvSpPr>
          <p:nvPr>
            <p:ph type="title"/>
          </p:nvPr>
        </p:nvSpPr>
        <p:spPr/>
        <p:txBody>
          <a:bodyPr/>
          <a:lstStyle/>
          <a:p>
            <a:r>
              <a:rPr lang="en-GB"/>
              <a:t>How Veracity Works</a:t>
            </a:r>
          </a:p>
        </p:txBody>
      </p:sp>
      <p:pic>
        <p:nvPicPr>
          <p:cNvPr id="5" name="Content Placeholder 13">
            <a:extLst>
              <a:ext uri="{FF2B5EF4-FFF2-40B4-BE49-F238E27FC236}">
                <a16:creationId xmlns:a16="http://schemas.microsoft.com/office/drawing/2014/main" id="{4783DB86-FB11-D210-8F98-7ACE0F95649E}"/>
              </a:ext>
            </a:extLst>
          </p:cNvPr>
          <p:cNvPicPr>
            <a:picLocks noChangeAspect="1"/>
          </p:cNvPicPr>
          <p:nvPr/>
        </p:nvPicPr>
        <p:blipFill>
          <a:blip r:embed="rId2"/>
          <a:srcRect/>
          <a:stretch/>
        </p:blipFill>
        <p:spPr>
          <a:xfrm>
            <a:off x="726829" y="1261988"/>
            <a:ext cx="10738342" cy="5132210"/>
          </a:xfrm>
          <a:prstGeom prst="rect">
            <a:avLst/>
          </a:prstGeom>
        </p:spPr>
      </p:pic>
    </p:spTree>
    <p:extLst>
      <p:ext uri="{BB962C8B-B14F-4D97-AF65-F5344CB8AC3E}">
        <p14:creationId xmlns:p14="http://schemas.microsoft.com/office/powerpoint/2010/main" val="1505269323"/>
      </p:ext>
    </p:extLst>
  </p:cSld>
  <p:clrMapOvr>
    <a:masterClrMapping/>
  </p:clrMapOvr>
  <mc:AlternateContent xmlns:mc="http://schemas.openxmlformats.org/markup-compatibility/2006" xmlns:p14="http://schemas.microsoft.com/office/powerpoint/2010/main">
    <mc:Choice Requires="p14">
      <p:transition p14:dur="0" advTm="6000"/>
    </mc:Choice>
    <mc:Fallback xmlns="">
      <p:transition advTm="6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F6E8128-FA9D-708D-78FA-617A530C37CC}"/>
              </a:ext>
            </a:extLst>
          </p:cNvPr>
          <p:cNvPicPr>
            <a:picLocks noChangeAspect="1"/>
          </p:cNvPicPr>
          <p:nvPr/>
        </p:nvPicPr>
        <p:blipFill rotWithShape="1">
          <a:blip r:embed="rId2"/>
          <a:srcRect t="11308"/>
          <a:stretch/>
        </p:blipFill>
        <p:spPr>
          <a:xfrm>
            <a:off x="323850" y="1173853"/>
            <a:ext cx="11255883" cy="5498219"/>
          </a:xfrm>
          <a:prstGeom prst="rect">
            <a:avLst/>
          </a:prstGeom>
        </p:spPr>
      </p:pic>
      <p:sp>
        <p:nvSpPr>
          <p:cNvPr id="2" name="Title 1">
            <a:extLst>
              <a:ext uri="{FF2B5EF4-FFF2-40B4-BE49-F238E27FC236}">
                <a16:creationId xmlns:a16="http://schemas.microsoft.com/office/drawing/2014/main" id="{B4EACBF0-A726-3C55-9A7C-763292966B6D}"/>
              </a:ext>
            </a:extLst>
          </p:cNvPr>
          <p:cNvSpPr>
            <a:spLocks noGrp="1"/>
          </p:cNvSpPr>
          <p:nvPr>
            <p:ph type="title"/>
          </p:nvPr>
        </p:nvSpPr>
        <p:spPr>
          <a:xfrm>
            <a:off x="323850" y="261144"/>
            <a:ext cx="10515600" cy="594360"/>
          </a:xfrm>
        </p:spPr>
        <p:txBody>
          <a:bodyPr/>
          <a:lstStyle/>
          <a:p>
            <a:r>
              <a:rPr lang="en-GB"/>
              <a:t>Client-side bot protection: reference architecture</a:t>
            </a:r>
          </a:p>
        </p:txBody>
      </p:sp>
    </p:spTree>
    <p:extLst>
      <p:ext uri="{BB962C8B-B14F-4D97-AF65-F5344CB8AC3E}">
        <p14:creationId xmlns:p14="http://schemas.microsoft.com/office/powerpoint/2010/main" val="1814788606"/>
      </p:ext>
    </p:extLst>
  </p:cSld>
  <p:clrMapOvr>
    <a:masterClrMapping/>
  </p:clrMapOvr>
  <mc:AlternateContent xmlns:mc="http://schemas.openxmlformats.org/markup-compatibility/2006" xmlns:p14="http://schemas.microsoft.com/office/powerpoint/2010/main">
    <mc:Choice Requires="p14">
      <p:transition p14:dur="0" advTm="6000"/>
    </mc:Choice>
    <mc:Fallback xmlns="">
      <p:transition advTm="6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988708-EC87-71D7-AEF9-F18941674860}"/>
              </a:ext>
            </a:extLst>
          </p:cNvPr>
          <p:cNvPicPr>
            <a:picLocks noChangeAspect="1"/>
          </p:cNvPicPr>
          <p:nvPr/>
        </p:nvPicPr>
        <p:blipFill>
          <a:blip r:embed="rId2"/>
          <a:stretch>
            <a:fillRect/>
          </a:stretch>
        </p:blipFill>
        <p:spPr>
          <a:xfrm>
            <a:off x="5652638" y="427752"/>
            <a:ext cx="6294950" cy="6002496"/>
          </a:xfrm>
          <a:prstGeom prst="rect">
            <a:avLst/>
          </a:prstGeom>
        </p:spPr>
      </p:pic>
      <p:sp>
        <p:nvSpPr>
          <p:cNvPr id="2" name="Rectangle: Rounded Corners 10">
            <a:extLst>
              <a:ext uri="{FF2B5EF4-FFF2-40B4-BE49-F238E27FC236}">
                <a16:creationId xmlns:a16="http://schemas.microsoft.com/office/drawing/2014/main" id="{2E0A4F81-5AC7-2336-F09E-6D12040A6B43}"/>
              </a:ext>
            </a:extLst>
          </p:cNvPr>
          <p:cNvSpPr/>
          <p:nvPr/>
        </p:nvSpPr>
        <p:spPr>
          <a:xfrm flipH="1">
            <a:off x="314324" y="270284"/>
            <a:ext cx="4164865" cy="582817"/>
          </a:xfrm>
          <a:prstGeom prst="round2DiagRect">
            <a:avLst>
              <a:gd name="adj1" fmla="val 28495"/>
              <a:gd name="adj2" fmla="val 322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869E5948-86DE-D69A-A306-6762B9AA7341}"/>
              </a:ext>
            </a:extLst>
          </p:cNvPr>
          <p:cNvSpPr>
            <a:spLocks noGrp="1"/>
          </p:cNvSpPr>
          <p:nvPr>
            <p:ph type="title"/>
          </p:nvPr>
        </p:nvSpPr>
        <p:spPr>
          <a:xfrm>
            <a:off x="323850" y="261144"/>
            <a:ext cx="10515600" cy="594360"/>
          </a:xfrm>
        </p:spPr>
        <p:txBody>
          <a:bodyPr/>
          <a:lstStyle/>
          <a:p>
            <a:pPr algn="l"/>
            <a:r>
              <a:rPr lang="en-GB">
                <a:solidFill>
                  <a:schemeClr val="tx2"/>
                </a:solidFill>
              </a:rPr>
              <a:t>Security Mesh Position</a:t>
            </a:r>
          </a:p>
        </p:txBody>
      </p:sp>
      <p:sp>
        <p:nvSpPr>
          <p:cNvPr id="10" name="Content Placeholder 4">
            <a:extLst>
              <a:ext uri="{FF2B5EF4-FFF2-40B4-BE49-F238E27FC236}">
                <a16:creationId xmlns:a16="http://schemas.microsoft.com/office/drawing/2014/main" id="{A91D5D2C-B10D-266A-3095-9C183CAE7204}"/>
              </a:ext>
            </a:extLst>
          </p:cNvPr>
          <p:cNvSpPr txBox="1">
            <a:spLocks/>
          </p:cNvSpPr>
          <p:nvPr/>
        </p:nvSpPr>
        <p:spPr>
          <a:xfrm>
            <a:off x="323852" y="1312901"/>
            <a:ext cx="4557242" cy="491856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bg1"/>
                </a:solidFill>
                <a:latin typeface="Arial" panose="020B0604020202020204" pitchFamily="34" charset="0"/>
                <a:cs typeface="Arial" panose="020B0604020202020204" pitchFamily="34" charset="0"/>
              </a:rPr>
              <a:t>While most providers in the industry sit in the edge to block bots using more traditional methods, we sit client-side – Beyond the Edge. </a:t>
            </a:r>
          </a:p>
          <a:p>
            <a:r>
              <a:rPr lang="en-GB">
                <a:solidFill>
                  <a:schemeClr val="bg1"/>
                </a:solidFill>
                <a:latin typeface="Arial" panose="020B0604020202020204" pitchFamily="34" charset="0"/>
                <a:cs typeface="Arial" panose="020B0604020202020204" pitchFamily="34" charset="0"/>
              </a:rPr>
              <a:t>This allows us to use advanced behavioural-analysis, directly in browser or app, to block even the most sophisticated human-spoofing bots.</a:t>
            </a:r>
          </a:p>
        </p:txBody>
      </p:sp>
    </p:spTree>
    <p:extLst>
      <p:ext uri="{BB962C8B-B14F-4D97-AF65-F5344CB8AC3E}">
        <p14:creationId xmlns:p14="http://schemas.microsoft.com/office/powerpoint/2010/main" val="2009907388"/>
      </p:ext>
    </p:extLst>
  </p:cSld>
  <p:clrMapOvr>
    <a:masterClrMapping/>
  </p:clrMapOvr>
  <mc:AlternateContent xmlns:mc="http://schemas.openxmlformats.org/markup-compatibility/2006" xmlns:p14="http://schemas.microsoft.com/office/powerpoint/2010/main">
    <mc:Choice Requires="p14">
      <p:transition p14:dur="0" advTm="6000"/>
    </mc:Choice>
    <mc:Fallback xmlns="">
      <p:transition advTm="6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A6D1CA6-C277-382B-6F02-FF383BB6E1DD}"/>
              </a:ext>
            </a:extLst>
          </p:cNvPr>
          <p:cNvPicPr>
            <a:picLocks noGrp="1" noChangeAspect="1"/>
          </p:cNvPicPr>
          <p:nvPr>
            <p:ph type="pic" idx="1"/>
          </p:nvPr>
        </p:nvPicPr>
        <p:blipFill>
          <a:blip r:embed="rId2"/>
          <a:srcRect t="7817" b="7817"/>
          <a:stretch/>
        </p:blipFill>
        <p:spPr>
          <a:xfrm>
            <a:off x="-1258" y="1"/>
            <a:ext cx="12193258" cy="6857999"/>
          </a:xfrm>
        </p:spPr>
      </p:pic>
      <p:sp>
        <p:nvSpPr>
          <p:cNvPr id="14" name="Rectangle: Rounded Corners 10">
            <a:extLst>
              <a:ext uri="{FF2B5EF4-FFF2-40B4-BE49-F238E27FC236}">
                <a16:creationId xmlns:a16="http://schemas.microsoft.com/office/drawing/2014/main" id="{A9AA1401-7A58-B5F0-DADB-81EF51E62BB0}"/>
              </a:ext>
            </a:extLst>
          </p:cNvPr>
          <p:cNvSpPr/>
          <p:nvPr/>
        </p:nvSpPr>
        <p:spPr>
          <a:xfrm flipH="1">
            <a:off x="2354644" y="282190"/>
            <a:ext cx="2058859" cy="566943"/>
          </a:xfrm>
          <a:prstGeom prst="round2DiagRect">
            <a:avLst>
              <a:gd name="adj1" fmla="val 16667"/>
              <a:gd name="adj2" fmla="val 430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1">
            <a:extLst>
              <a:ext uri="{FF2B5EF4-FFF2-40B4-BE49-F238E27FC236}">
                <a16:creationId xmlns:a16="http://schemas.microsoft.com/office/drawing/2014/main" id="{B734F0A0-663D-080F-A221-D959AA4C8ADB}"/>
              </a:ext>
            </a:extLst>
          </p:cNvPr>
          <p:cNvSpPr>
            <a:spLocks noGrp="1"/>
          </p:cNvSpPr>
          <p:nvPr>
            <p:ph type="title"/>
          </p:nvPr>
        </p:nvSpPr>
        <p:spPr>
          <a:xfrm>
            <a:off x="306388" y="183388"/>
            <a:ext cx="5076380" cy="2334260"/>
          </a:xfrm>
        </p:spPr>
        <p:txBody>
          <a:bodyPr>
            <a:normAutofit/>
          </a:bodyPr>
          <a:lstStyle/>
          <a:p>
            <a:pPr>
              <a:lnSpc>
                <a:spcPct val="120000"/>
              </a:lnSpc>
            </a:pPr>
            <a:r>
              <a:rPr lang="en-US" sz="3600">
                <a:solidFill>
                  <a:schemeClr val="bg1"/>
                </a:solidFill>
              </a:rPr>
              <a:t>Product  </a:t>
            </a:r>
            <a:r>
              <a:rPr lang="en-US" sz="3600">
                <a:solidFill>
                  <a:schemeClr val="tx2"/>
                </a:solidFill>
              </a:rPr>
              <a:t> Benefits</a:t>
            </a:r>
          </a:p>
        </p:txBody>
      </p:sp>
      <p:grpSp>
        <p:nvGrpSpPr>
          <p:cNvPr id="20" name="Group 19">
            <a:extLst>
              <a:ext uri="{FF2B5EF4-FFF2-40B4-BE49-F238E27FC236}">
                <a16:creationId xmlns:a16="http://schemas.microsoft.com/office/drawing/2014/main" id="{00A99EF6-C9D3-2497-18C3-286833356A6F}"/>
              </a:ext>
            </a:extLst>
          </p:cNvPr>
          <p:cNvGrpSpPr/>
          <p:nvPr/>
        </p:nvGrpSpPr>
        <p:grpSpPr>
          <a:xfrm>
            <a:off x="403315" y="2441774"/>
            <a:ext cx="3221288" cy="1907471"/>
            <a:chOff x="544581" y="1192032"/>
            <a:chExt cx="2736421" cy="1620359"/>
          </a:xfrm>
        </p:grpSpPr>
        <p:sp>
          <p:nvSpPr>
            <p:cNvPr id="18" name="Round Diagonal Corner of Rectangle 17">
              <a:extLst>
                <a:ext uri="{FF2B5EF4-FFF2-40B4-BE49-F238E27FC236}">
                  <a16:creationId xmlns:a16="http://schemas.microsoft.com/office/drawing/2014/main" id="{9F97088A-5E76-239E-6403-77ED51D31E41}"/>
                </a:ext>
              </a:extLst>
            </p:cNvPr>
            <p:cNvSpPr/>
            <p:nvPr/>
          </p:nvSpPr>
          <p:spPr>
            <a:xfrm flipH="1">
              <a:off x="544581" y="1192032"/>
              <a:ext cx="2736421" cy="1620359"/>
            </a:xfrm>
            <a:prstGeom prst="round2DiagRect">
              <a:avLst>
                <a:gd name="adj1" fmla="val 13812"/>
                <a:gd name="adj2" fmla="val 150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9" name="Content Placeholder 1">
              <a:extLst>
                <a:ext uri="{FF2B5EF4-FFF2-40B4-BE49-F238E27FC236}">
                  <a16:creationId xmlns:a16="http://schemas.microsoft.com/office/drawing/2014/main" id="{29D2014E-CDF5-F426-F855-9896FAD31024}"/>
                </a:ext>
              </a:extLst>
            </p:cNvPr>
            <p:cNvSpPr txBox="1">
              <a:spLocks/>
            </p:cNvSpPr>
            <p:nvPr/>
          </p:nvSpPr>
          <p:spPr>
            <a:xfrm>
              <a:off x="664129" y="1339403"/>
              <a:ext cx="2497323" cy="132561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200" b="1">
                  <a:solidFill>
                    <a:schemeClr val="tx2"/>
                  </a:solidFill>
                  <a:latin typeface="Arial" panose="020B0604020202020204" pitchFamily="34" charset="0"/>
                  <a:cs typeface="Arial" panose="020B0604020202020204" pitchFamily="34" charset="0"/>
                </a:rPr>
                <a:t>Tomorrow’s protection, today</a:t>
              </a:r>
            </a:p>
            <a:p>
              <a:pPr>
                <a:lnSpc>
                  <a:spcPct val="100000"/>
                </a:lnSpc>
              </a:pPr>
              <a:r>
                <a:rPr lang="en-GB" sz="1200">
                  <a:latin typeface="Arial" panose="020B0604020202020204" pitchFamily="34" charset="0"/>
                  <a:cs typeface="Arial" panose="020B0604020202020204" pitchFamily="34" charset="0"/>
                </a:rPr>
                <a:t>Our patent pending, machine-learning protection goes beyond basic behaviours to block even the most complex AI threats. And evolves just as quickly as they do.</a:t>
              </a:r>
            </a:p>
          </p:txBody>
        </p:sp>
      </p:grpSp>
      <p:grpSp>
        <p:nvGrpSpPr>
          <p:cNvPr id="21" name="Group 20">
            <a:extLst>
              <a:ext uri="{FF2B5EF4-FFF2-40B4-BE49-F238E27FC236}">
                <a16:creationId xmlns:a16="http://schemas.microsoft.com/office/drawing/2014/main" id="{654FC2B3-8208-7E0C-6271-6A60092D43EB}"/>
              </a:ext>
            </a:extLst>
          </p:cNvPr>
          <p:cNvGrpSpPr/>
          <p:nvPr/>
        </p:nvGrpSpPr>
        <p:grpSpPr>
          <a:xfrm>
            <a:off x="3869051" y="2441773"/>
            <a:ext cx="3221288" cy="1907471"/>
            <a:chOff x="544581" y="1192032"/>
            <a:chExt cx="2736421" cy="1620359"/>
          </a:xfrm>
        </p:grpSpPr>
        <p:sp>
          <p:nvSpPr>
            <p:cNvPr id="22" name="Round Diagonal Corner of Rectangle 21">
              <a:extLst>
                <a:ext uri="{FF2B5EF4-FFF2-40B4-BE49-F238E27FC236}">
                  <a16:creationId xmlns:a16="http://schemas.microsoft.com/office/drawing/2014/main" id="{799BDC90-C7EF-CCC6-DAD6-0B236B1B3EF5}"/>
                </a:ext>
              </a:extLst>
            </p:cNvPr>
            <p:cNvSpPr/>
            <p:nvPr/>
          </p:nvSpPr>
          <p:spPr>
            <a:xfrm flipH="1">
              <a:off x="544581" y="1192032"/>
              <a:ext cx="2736421" cy="1620359"/>
            </a:xfrm>
            <a:prstGeom prst="round2DiagRect">
              <a:avLst>
                <a:gd name="adj1" fmla="val 13812"/>
                <a:gd name="adj2" fmla="val 150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3" name="Content Placeholder 1">
              <a:extLst>
                <a:ext uri="{FF2B5EF4-FFF2-40B4-BE49-F238E27FC236}">
                  <a16:creationId xmlns:a16="http://schemas.microsoft.com/office/drawing/2014/main" id="{A56FAB2A-0BC7-3910-AC19-3A53790A3F55}"/>
                </a:ext>
              </a:extLst>
            </p:cNvPr>
            <p:cNvSpPr txBox="1">
              <a:spLocks/>
            </p:cNvSpPr>
            <p:nvPr/>
          </p:nvSpPr>
          <p:spPr>
            <a:xfrm>
              <a:off x="664129" y="1339403"/>
              <a:ext cx="2497323" cy="132561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200" b="1">
                  <a:solidFill>
                    <a:schemeClr val="tx2"/>
                  </a:solidFill>
                  <a:latin typeface="Arial" panose="020B0604020202020204" pitchFamily="34" charset="0"/>
                  <a:cs typeface="Arial" panose="020B0604020202020204" pitchFamily="34" charset="0"/>
                </a:rPr>
                <a:t>Superfast and supersmart</a:t>
              </a:r>
            </a:p>
            <a:p>
              <a:pPr>
                <a:lnSpc>
                  <a:spcPct val="100000"/>
                </a:lnSpc>
              </a:pPr>
              <a:r>
                <a:rPr lang="en-GB" sz="1200">
                  <a:latin typeface="Arial" panose="020B0604020202020204" pitchFamily="34" charset="0"/>
                  <a:cs typeface="Arial" panose="020B0604020202020204" pitchFamily="34" charset="0"/>
                </a:rPr>
                <a:t>Our revolutionary behaviour-based protection blocks human-spoofing bots before you can say data theft.</a:t>
              </a:r>
            </a:p>
          </p:txBody>
        </p:sp>
      </p:grpSp>
      <p:grpSp>
        <p:nvGrpSpPr>
          <p:cNvPr id="24" name="Group 23">
            <a:extLst>
              <a:ext uri="{FF2B5EF4-FFF2-40B4-BE49-F238E27FC236}">
                <a16:creationId xmlns:a16="http://schemas.microsoft.com/office/drawing/2014/main" id="{E780CA20-6BFA-3982-4D10-F59CCC0892F0}"/>
              </a:ext>
            </a:extLst>
          </p:cNvPr>
          <p:cNvGrpSpPr/>
          <p:nvPr/>
        </p:nvGrpSpPr>
        <p:grpSpPr>
          <a:xfrm>
            <a:off x="7325773" y="2441773"/>
            <a:ext cx="3221288" cy="1907471"/>
            <a:chOff x="544581" y="1192032"/>
            <a:chExt cx="2736421" cy="1620359"/>
          </a:xfrm>
        </p:grpSpPr>
        <p:sp>
          <p:nvSpPr>
            <p:cNvPr id="25" name="Round Diagonal Corner of Rectangle 24">
              <a:extLst>
                <a:ext uri="{FF2B5EF4-FFF2-40B4-BE49-F238E27FC236}">
                  <a16:creationId xmlns:a16="http://schemas.microsoft.com/office/drawing/2014/main" id="{13D1E231-FB8A-73BA-1CAD-A8A3878A98F6}"/>
                </a:ext>
              </a:extLst>
            </p:cNvPr>
            <p:cNvSpPr/>
            <p:nvPr/>
          </p:nvSpPr>
          <p:spPr>
            <a:xfrm flipH="1">
              <a:off x="544581" y="1192032"/>
              <a:ext cx="2736421" cy="1620359"/>
            </a:xfrm>
            <a:prstGeom prst="round2DiagRect">
              <a:avLst>
                <a:gd name="adj1" fmla="val 13812"/>
                <a:gd name="adj2" fmla="val 150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6" name="Content Placeholder 1">
              <a:extLst>
                <a:ext uri="{FF2B5EF4-FFF2-40B4-BE49-F238E27FC236}">
                  <a16:creationId xmlns:a16="http://schemas.microsoft.com/office/drawing/2014/main" id="{7D65C9C6-985E-252B-A887-D58F701F2D0F}"/>
                </a:ext>
              </a:extLst>
            </p:cNvPr>
            <p:cNvSpPr txBox="1">
              <a:spLocks/>
            </p:cNvSpPr>
            <p:nvPr/>
          </p:nvSpPr>
          <p:spPr>
            <a:xfrm>
              <a:off x="664129" y="1339403"/>
              <a:ext cx="2497323" cy="132561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200" b="1">
                  <a:solidFill>
                    <a:schemeClr val="tx2"/>
                  </a:solidFill>
                  <a:latin typeface="Arial" panose="020B0604020202020204" pitchFamily="34" charset="0"/>
                  <a:cs typeface="Arial" panose="020B0604020202020204" pitchFamily="34" charset="0"/>
                </a:rPr>
                <a:t>Effortless integration</a:t>
              </a:r>
            </a:p>
            <a:p>
              <a:pPr>
                <a:lnSpc>
                  <a:spcPct val="100000"/>
                </a:lnSpc>
              </a:pPr>
              <a:r>
                <a:rPr lang="en-GB" sz="1200">
                  <a:latin typeface="Arial" panose="020B0604020202020204" pitchFamily="34" charset="0"/>
                  <a:cs typeface="Arial" panose="020B0604020202020204" pitchFamily="34" charset="0"/>
                </a:rPr>
                <a:t>Combines seamlessly with your existing security stack, and DDoS &amp; WAF solutions, to block the ones they let through.</a:t>
              </a:r>
            </a:p>
          </p:txBody>
        </p:sp>
      </p:grpSp>
      <p:grpSp>
        <p:nvGrpSpPr>
          <p:cNvPr id="27" name="Group 26">
            <a:extLst>
              <a:ext uri="{FF2B5EF4-FFF2-40B4-BE49-F238E27FC236}">
                <a16:creationId xmlns:a16="http://schemas.microsoft.com/office/drawing/2014/main" id="{61C2548F-D129-5264-84DE-747FDB506E25}"/>
              </a:ext>
            </a:extLst>
          </p:cNvPr>
          <p:cNvGrpSpPr/>
          <p:nvPr/>
        </p:nvGrpSpPr>
        <p:grpSpPr>
          <a:xfrm>
            <a:off x="412329" y="4568675"/>
            <a:ext cx="3221288" cy="1907471"/>
            <a:chOff x="544581" y="1192032"/>
            <a:chExt cx="2736421" cy="1620359"/>
          </a:xfrm>
        </p:grpSpPr>
        <p:sp>
          <p:nvSpPr>
            <p:cNvPr id="28" name="Round Diagonal Corner of Rectangle 27">
              <a:extLst>
                <a:ext uri="{FF2B5EF4-FFF2-40B4-BE49-F238E27FC236}">
                  <a16:creationId xmlns:a16="http://schemas.microsoft.com/office/drawing/2014/main" id="{DBB36811-7B0E-C1E2-C3F3-D0AF3A2079A8}"/>
                </a:ext>
              </a:extLst>
            </p:cNvPr>
            <p:cNvSpPr/>
            <p:nvPr/>
          </p:nvSpPr>
          <p:spPr>
            <a:xfrm flipH="1">
              <a:off x="544581" y="1192032"/>
              <a:ext cx="2736421" cy="1620359"/>
            </a:xfrm>
            <a:prstGeom prst="round2DiagRect">
              <a:avLst>
                <a:gd name="adj1" fmla="val 13812"/>
                <a:gd name="adj2" fmla="val 150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0" name="Content Placeholder 1">
              <a:extLst>
                <a:ext uri="{FF2B5EF4-FFF2-40B4-BE49-F238E27FC236}">
                  <a16:creationId xmlns:a16="http://schemas.microsoft.com/office/drawing/2014/main" id="{91A84F67-F855-7B8B-B508-D9B1964B390A}"/>
                </a:ext>
              </a:extLst>
            </p:cNvPr>
            <p:cNvSpPr txBox="1">
              <a:spLocks/>
            </p:cNvSpPr>
            <p:nvPr/>
          </p:nvSpPr>
          <p:spPr>
            <a:xfrm>
              <a:off x="664129" y="1339403"/>
              <a:ext cx="2497323" cy="132561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200" b="1">
                  <a:solidFill>
                    <a:schemeClr val="tx2"/>
                  </a:solidFill>
                  <a:latin typeface="Arial" panose="020B0604020202020204" pitchFamily="34" charset="0"/>
                  <a:cs typeface="Arial" panose="020B0604020202020204" pitchFamily="34" charset="0"/>
                </a:rPr>
                <a:t>We block what others don’t</a:t>
              </a:r>
            </a:p>
            <a:p>
              <a:pPr>
                <a:lnSpc>
                  <a:spcPct val="100000"/>
                </a:lnSpc>
              </a:pPr>
              <a:r>
                <a:rPr lang="en-GB" sz="1200">
                  <a:latin typeface="Arial" panose="020B0604020202020204" pitchFamily="34" charset="0"/>
                  <a:cs typeface="Arial" panose="020B0604020202020204" pitchFamily="34" charset="0"/>
                </a:rPr>
                <a:t>Our patent pending, machine-learning model – Abbi – thinks differently. Going beyond basic behaviours to block even the most complex AI threats.</a:t>
              </a:r>
            </a:p>
          </p:txBody>
        </p:sp>
      </p:grpSp>
      <p:grpSp>
        <p:nvGrpSpPr>
          <p:cNvPr id="32" name="Group 31">
            <a:extLst>
              <a:ext uri="{FF2B5EF4-FFF2-40B4-BE49-F238E27FC236}">
                <a16:creationId xmlns:a16="http://schemas.microsoft.com/office/drawing/2014/main" id="{E45CCBE7-238D-9772-C5CD-D67744883637}"/>
              </a:ext>
            </a:extLst>
          </p:cNvPr>
          <p:cNvGrpSpPr/>
          <p:nvPr/>
        </p:nvGrpSpPr>
        <p:grpSpPr>
          <a:xfrm>
            <a:off x="3869051" y="4568674"/>
            <a:ext cx="3221288" cy="1907471"/>
            <a:chOff x="544581" y="1192032"/>
            <a:chExt cx="2736421" cy="1620359"/>
          </a:xfrm>
        </p:grpSpPr>
        <p:sp>
          <p:nvSpPr>
            <p:cNvPr id="33" name="Round Diagonal Corner of Rectangle 32">
              <a:extLst>
                <a:ext uri="{FF2B5EF4-FFF2-40B4-BE49-F238E27FC236}">
                  <a16:creationId xmlns:a16="http://schemas.microsoft.com/office/drawing/2014/main" id="{D6D9A061-9241-A595-3039-243F91B0027E}"/>
                </a:ext>
              </a:extLst>
            </p:cNvPr>
            <p:cNvSpPr/>
            <p:nvPr/>
          </p:nvSpPr>
          <p:spPr>
            <a:xfrm flipH="1">
              <a:off x="544581" y="1192032"/>
              <a:ext cx="2736421" cy="1620359"/>
            </a:xfrm>
            <a:prstGeom prst="round2DiagRect">
              <a:avLst>
                <a:gd name="adj1" fmla="val 13812"/>
                <a:gd name="adj2" fmla="val 150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4" name="Content Placeholder 1">
              <a:extLst>
                <a:ext uri="{FF2B5EF4-FFF2-40B4-BE49-F238E27FC236}">
                  <a16:creationId xmlns:a16="http://schemas.microsoft.com/office/drawing/2014/main" id="{84FAA47A-908A-523E-E79F-43CAA6D4FD44}"/>
                </a:ext>
              </a:extLst>
            </p:cNvPr>
            <p:cNvSpPr txBox="1">
              <a:spLocks/>
            </p:cNvSpPr>
            <p:nvPr/>
          </p:nvSpPr>
          <p:spPr>
            <a:xfrm>
              <a:off x="664129" y="1339403"/>
              <a:ext cx="2497323" cy="132561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200" b="1">
                  <a:solidFill>
                    <a:schemeClr val="tx2"/>
                  </a:solidFill>
                  <a:latin typeface="Arial" panose="020B0604020202020204" pitchFamily="34" charset="0"/>
                  <a:cs typeface="Arial" panose="020B0604020202020204" pitchFamily="34" charset="0"/>
                </a:rPr>
                <a:t>&lt;0.01% false positives</a:t>
              </a:r>
            </a:p>
            <a:p>
              <a:pPr>
                <a:lnSpc>
                  <a:spcPct val="100000"/>
                </a:lnSpc>
              </a:pPr>
              <a:r>
                <a:rPr lang="en-GB" sz="1200">
                  <a:latin typeface="Arial" panose="020B0604020202020204" pitchFamily="34" charset="0"/>
                  <a:cs typeface="Arial" panose="020B0604020202020204" pitchFamily="34" charset="0"/>
                </a:rPr>
                <a:t>Block bots not humans with an incident rate of less than 0.01%. Any higher and we wouldn’t be doing our jobs.</a:t>
              </a:r>
            </a:p>
          </p:txBody>
        </p:sp>
      </p:grpSp>
      <p:grpSp>
        <p:nvGrpSpPr>
          <p:cNvPr id="35" name="Group 34">
            <a:extLst>
              <a:ext uri="{FF2B5EF4-FFF2-40B4-BE49-F238E27FC236}">
                <a16:creationId xmlns:a16="http://schemas.microsoft.com/office/drawing/2014/main" id="{3178B6E9-67F6-C6DD-36A2-88612B1120D6}"/>
              </a:ext>
            </a:extLst>
          </p:cNvPr>
          <p:cNvGrpSpPr/>
          <p:nvPr/>
        </p:nvGrpSpPr>
        <p:grpSpPr>
          <a:xfrm>
            <a:off x="7325773" y="4568673"/>
            <a:ext cx="3221288" cy="1907471"/>
            <a:chOff x="544581" y="1192032"/>
            <a:chExt cx="2736421" cy="1620359"/>
          </a:xfrm>
        </p:grpSpPr>
        <p:sp>
          <p:nvSpPr>
            <p:cNvPr id="36" name="Round Diagonal Corner of Rectangle 35">
              <a:extLst>
                <a:ext uri="{FF2B5EF4-FFF2-40B4-BE49-F238E27FC236}">
                  <a16:creationId xmlns:a16="http://schemas.microsoft.com/office/drawing/2014/main" id="{890E9998-DA78-1257-E4FE-6410E35B209C}"/>
                </a:ext>
              </a:extLst>
            </p:cNvPr>
            <p:cNvSpPr/>
            <p:nvPr/>
          </p:nvSpPr>
          <p:spPr>
            <a:xfrm flipH="1">
              <a:off x="544581" y="1192032"/>
              <a:ext cx="2736421" cy="1620359"/>
            </a:xfrm>
            <a:prstGeom prst="round2DiagRect">
              <a:avLst>
                <a:gd name="adj1" fmla="val 13812"/>
                <a:gd name="adj2" fmla="val 150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7" name="Content Placeholder 1">
              <a:extLst>
                <a:ext uri="{FF2B5EF4-FFF2-40B4-BE49-F238E27FC236}">
                  <a16:creationId xmlns:a16="http://schemas.microsoft.com/office/drawing/2014/main" id="{807589DC-2858-B144-E4E4-3E4A8DB60D0B}"/>
                </a:ext>
              </a:extLst>
            </p:cNvPr>
            <p:cNvSpPr txBox="1">
              <a:spLocks/>
            </p:cNvSpPr>
            <p:nvPr/>
          </p:nvSpPr>
          <p:spPr>
            <a:xfrm>
              <a:off x="664129" y="1339403"/>
              <a:ext cx="2497323" cy="132561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200" b="1">
                  <a:solidFill>
                    <a:schemeClr val="tx2"/>
                  </a:solidFill>
                  <a:latin typeface="Arial" panose="020B0604020202020204" pitchFamily="34" charset="0"/>
                  <a:cs typeface="Arial" panose="020B0604020202020204" pitchFamily="34" charset="0"/>
                </a:rPr>
                <a:t>Website. WebApp. Wi-Fi Fridge.</a:t>
              </a:r>
            </a:p>
            <a:p>
              <a:pPr>
                <a:lnSpc>
                  <a:spcPct val="100000"/>
                </a:lnSpc>
              </a:pPr>
              <a:r>
                <a:rPr lang="en-GB" sz="1200">
                  <a:latin typeface="Arial" panose="020B0604020202020204" pitchFamily="34" charset="0"/>
                  <a:cs typeface="Arial" panose="020B0604020202020204" pitchFamily="34" charset="0"/>
                </a:rPr>
                <a:t>With just one line of JavaScript you can protect all your products. Better yet, see all your platforms in one simple dash.</a:t>
              </a:r>
            </a:p>
          </p:txBody>
        </p:sp>
      </p:grpSp>
    </p:spTree>
    <p:extLst>
      <p:ext uri="{BB962C8B-B14F-4D97-AF65-F5344CB8AC3E}">
        <p14:creationId xmlns:p14="http://schemas.microsoft.com/office/powerpoint/2010/main" val="1662156707"/>
      </p:ext>
    </p:extLst>
  </p:cSld>
  <p:clrMapOvr>
    <a:masterClrMapping/>
  </p:clrMapOvr>
  <mc:AlternateContent xmlns:mc="http://schemas.openxmlformats.org/markup-compatibility/2006" xmlns:p14="http://schemas.microsoft.com/office/powerpoint/2010/main">
    <mc:Choice Requires="p14">
      <p:transition p14:dur="0" advTm="6000"/>
    </mc:Choice>
    <mc:Fallback xmlns="">
      <p:transition advTm="6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A6D1CA6-C277-382B-6F02-FF383BB6E1DD}"/>
              </a:ext>
            </a:extLst>
          </p:cNvPr>
          <p:cNvPicPr>
            <a:picLocks noGrp="1" noChangeAspect="1"/>
          </p:cNvPicPr>
          <p:nvPr>
            <p:ph type="pic" idx="1"/>
          </p:nvPr>
        </p:nvPicPr>
        <p:blipFill>
          <a:blip r:embed="rId3"/>
          <a:srcRect t="7817" b="7817"/>
          <a:stretch/>
        </p:blipFill>
        <p:spPr>
          <a:xfrm>
            <a:off x="-1258" y="1"/>
            <a:ext cx="12193258" cy="6857999"/>
          </a:xfrm>
        </p:spPr>
      </p:pic>
      <p:sp>
        <p:nvSpPr>
          <p:cNvPr id="14" name="Rectangle: Rounded Corners 10">
            <a:extLst>
              <a:ext uri="{FF2B5EF4-FFF2-40B4-BE49-F238E27FC236}">
                <a16:creationId xmlns:a16="http://schemas.microsoft.com/office/drawing/2014/main" id="{A9AA1401-7A58-B5F0-DADB-81EF51E62BB0}"/>
              </a:ext>
            </a:extLst>
          </p:cNvPr>
          <p:cNvSpPr/>
          <p:nvPr/>
        </p:nvSpPr>
        <p:spPr>
          <a:xfrm flipH="1">
            <a:off x="312484" y="282190"/>
            <a:ext cx="1595564" cy="566943"/>
          </a:xfrm>
          <a:prstGeom prst="round2DiagRect">
            <a:avLst>
              <a:gd name="adj1" fmla="val 16667"/>
              <a:gd name="adj2" fmla="val 322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1">
            <a:extLst>
              <a:ext uri="{FF2B5EF4-FFF2-40B4-BE49-F238E27FC236}">
                <a16:creationId xmlns:a16="http://schemas.microsoft.com/office/drawing/2014/main" id="{B734F0A0-663D-080F-A221-D959AA4C8ADB}"/>
              </a:ext>
            </a:extLst>
          </p:cNvPr>
          <p:cNvSpPr>
            <a:spLocks noGrp="1"/>
          </p:cNvSpPr>
          <p:nvPr>
            <p:ph type="title"/>
          </p:nvPr>
        </p:nvSpPr>
        <p:spPr>
          <a:xfrm>
            <a:off x="306388" y="183388"/>
            <a:ext cx="6722300" cy="2334260"/>
          </a:xfrm>
        </p:spPr>
        <p:txBody>
          <a:bodyPr>
            <a:normAutofit/>
          </a:bodyPr>
          <a:lstStyle/>
          <a:p>
            <a:pPr>
              <a:lnSpc>
                <a:spcPct val="120000"/>
              </a:lnSpc>
            </a:pPr>
            <a:r>
              <a:rPr lang="en-US" sz="3600">
                <a:solidFill>
                  <a:schemeClr val="tx2"/>
                </a:solidFill>
              </a:rPr>
              <a:t>Planet</a:t>
            </a:r>
            <a:r>
              <a:rPr lang="en-US" sz="3600">
                <a:solidFill>
                  <a:schemeClr val="bg1"/>
                </a:solidFill>
              </a:rPr>
              <a:t>  protection included</a:t>
            </a:r>
            <a:endParaRPr lang="en-US" sz="3600">
              <a:solidFill>
                <a:schemeClr val="tx2"/>
              </a:solidFill>
            </a:endParaRPr>
          </a:p>
        </p:txBody>
      </p:sp>
      <p:sp>
        <p:nvSpPr>
          <p:cNvPr id="2" name="Text Placeholder 3">
            <a:extLst>
              <a:ext uri="{FF2B5EF4-FFF2-40B4-BE49-F238E27FC236}">
                <a16:creationId xmlns:a16="http://schemas.microsoft.com/office/drawing/2014/main" id="{EA451A43-644C-47BA-261F-5F864D2EC67E}"/>
              </a:ext>
            </a:extLst>
          </p:cNvPr>
          <p:cNvSpPr>
            <a:spLocks noGrp="1"/>
          </p:cNvSpPr>
          <p:nvPr>
            <p:ph type="body" sz="half" idx="2"/>
          </p:nvPr>
        </p:nvSpPr>
        <p:spPr>
          <a:xfrm>
            <a:off x="306388" y="1247759"/>
            <a:ext cx="6752780" cy="1141874"/>
          </a:xfrm>
        </p:spPr>
        <p:txBody>
          <a:bodyPr vert="horz" lIns="91440" tIns="45720" rIns="91440" bIns="45720" rtlCol="0" anchor="t">
            <a:normAutofit/>
          </a:bodyPr>
          <a:lstStyle/>
          <a:p>
            <a:r>
              <a:rPr lang="en-GB" sz="2400" b="1">
                <a:solidFill>
                  <a:schemeClr val="bg1"/>
                </a:solidFill>
              </a:rPr>
              <a:t>Malicious bots use energy just like we do. Cut your carbon with adaptive protection that works for you, and Mother Nature.</a:t>
            </a:r>
            <a:endParaRPr lang="en-GB" sz="2400" b="1"/>
          </a:p>
        </p:txBody>
      </p:sp>
      <p:sp>
        <p:nvSpPr>
          <p:cNvPr id="13" name="Round Diagonal Corner of Rectangle 12">
            <a:extLst>
              <a:ext uri="{FF2B5EF4-FFF2-40B4-BE49-F238E27FC236}">
                <a16:creationId xmlns:a16="http://schemas.microsoft.com/office/drawing/2014/main" id="{5457BED8-F091-D5E5-AB14-D2E94E4159D5}"/>
              </a:ext>
            </a:extLst>
          </p:cNvPr>
          <p:cNvSpPr/>
          <p:nvPr/>
        </p:nvSpPr>
        <p:spPr>
          <a:xfrm flipH="1">
            <a:off x="323848" y="3194304"/>
            <a:ext cx="8113015" cy="3381506"/>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ontent Placeholder 1">
            <a:extLst>
              <a:ext uri="{FF2B5EF4-FFF2-40B4-BE49-F238E27FC236}">
                <a16:creationId xmlns:a16="http://schemas.microsoft.com/office/drawing/2014/main" id="{1C450E41-BD6D-5D38-C97E-4CD70CB4DA36}"/>
              </a:ext>
            </a:extLst>
          </p:cNvPr>
          <p:cNvSpPr txBox="1">
            <a:spLocks/>
          </p:cNvSpPr>
          <p:nvPr/>
        </p:nvSpPr>
        <p:spPr>
          <a:xfrm>
            <a:off x="525758" y="3424170"/>
            <a:ext cx="2939824" cy="61926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200" b="1">
                <a:solidFill>
                  <a:schemeClr val="tx2"/>
                </a:solidFill>
                <a:latin typeface="Arial" panose="020B0604020202020204" pitchFamily="34" charset="0"/>
                <a:cs typeface="Arial" panose="020B0604020202020204" pitchFamily="34" charset="0"/>
              </a:rPr>
              <a:t>Example savings</a:t>
            </a:r>
          </a:p>
          <a:p>
            <a:pPr>
              <a:lnSpc>
                <a:spcPct val="100000"/>
              </a:lnSpc>
            </a:pPr>
            <a:r>
              <a:rPr lang="en-GB" sz="1200">
                <a:latin typeface="Arial" panose="020B0604020202020204" pitchFamily="34" charset="0"/>
                <a:cs typeface="Arial" panose="020B0604020202020204" pitchFamily="34" charset="0"/>
              </a:rPr>
              <a:t>If your average monthly sessions are:</a:t>
            </a:r>
          </a:p>
        </p:txBody>
      </p:sp>
      <p:sp>
        <p:nvSpPr>
          <p:cNvPr id="31" name="Rectangle: Rounded Corners 10">
            <a:extLst>
              <a:ext uri="{FF2B5EF4-FFF2-40B4-BE49-F238E27FC236}">
                <a16:creationId xmlns:a16="http://schemas.microsoft.com/office/drawing/2014/main" id="{1DC57B20-A36E-20AC-77EE-6FEA67B91FC2}"/>
              </a:ext>
            </a:extLst>
          </p:cNvPr>
          <p:cNvSpPr/>
          <p:nvPr/>
        </p:nvSpPr>
        <p:spPr>
          <a:xfrm flipH="1">
            <a:off x="3246097" y="3710792"/>
            <a:ext cx="830597" cy="337062"/>
          </a:xfrm>
          <a:prstGeom prst="round2DiagRect">
            <a:avLst>
              <a:gd name="adj1" fmla="val 16667"/>
              <a:gd name="adj2" fmla="val 322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Content Placeholder 1">
            <a:extLst>
              <a:ext uri="{FF2B5EF4-FFF2-40B4-BE49-F238E27FC236}">
                <a16:creationId xmlns:a16="http://schemas.microsoft.com/office/drawing/2014/main" id="{DCE6EBEA-A5B8-BED4-8B71-6D171FCCBC4A}"/>
              </a:ext>
            </a:extLst>
          </p:cNvPr>
          <p:cNvSpPr txBox="1">
            <a:spLocks/>
          </p:cNvSpPr>
          <p:nvPr/>
        </p:nvSpPr>
        <p:spPr>
          <a:xfrm>
            <a:off x="3246098" y="3710792"/>
            <a:ext cx="830597" cy="337062"/>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1600" b="1">
                <a:solidFill>
                  <a:schemeClr val="accent1"/>
                </a:solidFill>
                <a:latin typeface="Arial" panose="020B0604020202020204" pitchFamily="34" charset="0"/>
                <a:cs typeface="Arial" panose="020B0604020202020204" pitchFamily="34" charset="0"/>
              </a:rPr>
              <a:t>80,000</a:t>
            </a:r>
            <a:endParaRPr lang="en-GB" sz="1600">
              <a:solidFill>
                <a:schemeClr val="accent1"/>
              </a:solidFill>
              <a:latin typeface="Arial" panose="020B0604020202020204" pitchFamily="34" charset="0"/>
              <a:cs typeface="Arial" panose="020B0604020202020204" pitchFamily="34" charset="0"/>
            </a:endParaRPr>
          </a:p>
        </p:txBody>
      </p:sp>
      <p:sp>
        <p:nvSpPr>
          <p:cNvPr id="38" name="Round Diagonal Corner of Rectangle 37">
            <a:extLst>
              <a:ext uri="{FF2B5EF4-FFF2-40B4-BE49-F238E27FC236}">
                <a16:creationId xmlns:a16="http://schemas.microsoft.com/office/drawing/2014/main" id="{4D7E3096-5A30-A62C-8629-D9AB066855CD}"/>
              </a:ext>
            </a:extLst>
          </p:cNvPr>
          <p:cNvSpPr/>
          <p:nvPr/>
        </p:nvSpPr>
        <p:spPr>
          <a:xfrm flipH="1">
            <a:off x="626347" y="4350502"/>
            <a:ext cx="3555509" cy="831098"/>
          </a:xfrm>
          <a:prstGeom prst="round2DiagRect">
            <a:avLst>
              <a:gd name="adj1" fmla="val 13291"/>
              <a:gd name="adj2" fmla="val 1034"/>
            </a:avLst>
          </a:prstGeom>
          <a:solidFill>
            <a:schemeClr val="bg1"/>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 Diagonal Corner of Rectangle 38">
            <a:extLst>
              <a:ext uri="{FF2B5EF4-FFF2-40B4-BE49-F238E27FC236}">
                <a16:creationId xmlns:a16="http://schemas.microsoft.com/office/drawing/2014/main" id="{CBEB0B36-93C1-F35B-8F1B-1341F446A085}"/>
              </a:ext>
            </a:extLst>
          </p:cNvPr>
          <p:cNvSpPr/>
          <p:nvPr/>
        </p:nvSpPr>
        <p:spPr>
          <a:xfrm flipH="1">
            <a:off x="626347" y="5412096"/>
            <a:ext cx="3555509" cy="831098"/>
          </a:xfrm>
          <a:prstGeom prst="round2DiagRect">
            <a:avLst>
              <a:gd name="adj1" fmla="val 13291"/>
              <a:gd name="adj2" fmla="val 1034"/>
            </a:avLst>
          </a:prstGeom>
          <a:solidFill>
            <a:schemeClr val="bg1"/>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40" name="Round Diagonal Corner of Rectangle 39">
            <a:extLst>
              <a:ext uri="{FF2B5EF4-FFF2-40B4-BE49-F238E27FC236}">
                <a16:creationId xmlns:a16="http://schemas.microsoft.com/office/drawing/2014/main" id="{2D280B2C-1DB9-70E9-972C-2222F354FAF6}"/>
              </a:ext>
            </a:extLst>
          </p:cNvPr>
          <p:cNvSpPr/>
          <p:nvPr/>
        </p:nvSpPr>
        <p:spPr>
          <a:xfrm flipH="1">
            <a:off x="4405867" y="4350502"/>
            <a:ext cx="3704866" cy="831098"/>
          </a:xfrm>
          <a:prstGeom prst="round2DiagRect">
            <a:avLst>
              <a:gd name="adj1" fmla="val 13291"/>
              <a:gd name="adj2" fmla="val 1034"/>
            </a:avLst>
          </a:prstGeom>
          <a:solidFill>
            <a:schemeClr val="bg1"/>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41" name="Round Diagonal Corner of Rectangle 40">
            <a:extLst>
              <a:ext uri="{FF2B5EF4-FFF2-40B4-BE49-F238E27FC236}">
                <a16:creationId xmlns:a16="http://schemas.microsoft.com/office/drawing/2014/main" id="{E3B40303-94E7-E2E3-9554-F055F61C3B24}"/>
              </a:ext>
            </a:extLst>
          </p:cNvPr>
          <p:cNvSpPr/>
          <p:nvPr/>
        </p:nvSpPr>
        <p:spPr>
          <a:xfrm flipH="1">
            <a:off x="4405867" y="5412096"/>
            <a:ext cx="3704866" cy="831098"/>
          </a:xfrm>
          <a:prstGeom prst="round2DiagRect">
            <a:avLst>
              <a:gd name="adj1" fmla="val 13291"/>
              <a:gd name="adj2" fmla="val 1034"/>
            </a:avLst>
          </a:prstGeom>
          <a:solidFill>
            <a:schemeClr val="bg1"/>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Content Placeholder 1">
            <a:extLst>
              <a:ext uri="{FF2B5EF4-FFF2-40B4-BE49-F238E27FC236}">
                <a16:creationId xmlns:a16="http://schemas.microsoft.com/office/drawing/2014/main" id="{B933C9F3-DFCF-6961-EC24-AA89B151ACAC}"/>
              </a:ext>
            </a:extLst>
          </p:cNvPr>
          <p:cNvSpPr txBox="1">
            <a:spLocks/>
          </p:cNvSpPr>
          <p:nvPr/>
        </p:nvSpPr>
        <p:spPr>
          <a:xfrm>
            <a:off x="1652016" y="4460214"/>
            <a:ext cx="2332514" cy="61926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900">
                <a:latin typeface="Arial" panose="020B0604020202020204" pitchFamily="34" charset="0"/>
                <a:cs typeface="Arial" panose="020B0604020202020204" pitchFamily="34" charset="0"/>
              </a:rPr>
              <a:t>Estimated monthly malicious bots</a:t>
            </a:r>
          </a:p>
        </p:txBody>
      </p:sp>
      <p:sp>
        <p:nvSpPr>
          <p:cNvPr id="43" name="Content Placeholder 1">
            <a:extLst>
              <a:ext uri="{FF2B5EF4-FFF2-40B4-BE49-F238E27FC236}">
                <a16:creationId xmlns:a16="http://schemas.microsoft.com/office/drawing/2014/main" id="{B6B31DE0-16E2-6639-F099-37C8DE92114F}"/>
              </a:ext>
            </a:extLst>
          </p:cNvPr>
          <p:cNvSpPr txBox="1">
            <a:spLocks/>
          </p:cNvSpPr>
          <p:nvPr/>
        </p:nvSpPr>
        <p:spPr>
          <a:xfrm>
            <a:off x="1652016" y="4658679"/>
            <a:ext cx="2332514" cy="61926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b="1">
                <a:solidFill>
                  <a:schemeClr val="accent4"/>
                </a:solidFill>
                <a:latin typeface="Arial" panose="020B0604020202020204" pitchFamily="34" charset="0"/>
                <a:cs typeface="Arial" panose="020B0604020202020204" pitchFamily="34" charset="0"/>
              </a:rPr>
              <a:t>17,760</a:t>
            </a:r>
            <a:endParaRPr lang="en-GB" sz="900" b="1">
              <a:solidFill>
                <a:schemeClr val="accent4"/>
              </a:solidFill>
              <a:latin typeface="Arial" panose="020B0604020202020204" pitchFamily="34" charset="0"/>
              <a:cs typeface="Arial" panose="020B0604020202020204" pitchFamily="34" charset="0"/>
            </a:endParaRPr>
          </a:p>
        </p:txBody>
      </p:sp>
      <p:pic>
        <p:nvPicPr>
          <p:cNvPr id="44" name="Picture 43">
            <a:extLst>
              <a:ext uri="{FF2B5EF4-FFF2-40B4-BE49-F238E27FC236}">
                <a16:creationId xmlns:a16="http://schemas.microsoft.com/office/drawing/2014/main" id="{9637E3AE-3B44-893C-EB7B-0D1CB10D90B7}"/>
              </a:ext>
            </a:extLst>
          </p:cNvPr>
          <p:cNvPicPr>
            <a:picLocks noChangeAspect="1"/>
          </p:cNvPicPr>
          <p:nvPr/>
        </p:nvPicPr>
        <p:blipFill>
          <a:blip r:embed="rId4"/>
          <a:stretch>
            <a:fillRect/>
          </a:stretch>
        </p:blipFill>
        <p:spPr>
          <a:xfrm>
            <a:off x="913605" y="4513789"/>
            <a:ext cx="587162" cy="504524"/>
          </a:xfrm>
          <a:prstGeom prst="rect">
            <a:avLst/>
          </a:prstGeom>
        </p:spPr>
      </p:pic>
      <p:sp>
        <p:nvSpPr>
          <p:cNvPr id="45" name="Content Placeholder 1">
            <a:extLst>
              <a:ext uri="{FF2B5EF4-FFF2-40B4-BE49-F238E27FC236}">
                <a16:creationId xmlns:a16="http://schemas.microsoft.com/office/drawing/2014/main" id="{87CBE5C0-62FA-80FF-56A3-07686F98B0D3}"/>
              </a:ext>
            </a:extLst>
          </p:cNvPr>
          <p:cNvSpPr txBox="1">
            <a:spLocks/>
          </p:cNvSpPr>
          <p:nvPr/>
        </p:nvSpPr>
        <p:spPr>
          <a:xfrm>
            <a:off x="5455029" y="4460901"/>
            <a:ext cx="2332514" cy="61926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900">
                <a:latin typeface="Arial" panose="020B0604020202020204" pitchFamily="34" charset="0"/>
                <a:cs typeface="Arial" panose="020B0604020202020204" pitchFamily="34" charset="0"/>
              </a:rPr>
              <a:t>Estimated CO</a:t>
            </a:r>
            <a:r>
              <a:rPr lang="en-GB" sz="900" baseline="30000">
                <a:latin typeface="Arial" panose="020B0604020202020204" pitchFamily="34" charset="0"/>
                <a:cs typeface="Arial" panose="020B0604020202020204" pitchFamily="34" charset="0"/>
              </a:rPr>
              <a:t>2</a:t>
            </a:r>
            <a:r>
              <a:rPr lang="en-GB" sz="900">
                <a:latin typeface="Arial" panose="020B0604020202020204" pitchFamily="34" charset="0"/>
                <a:cs typeface="Arial" panose="020B0604020202020204" pitchFamily="34" charset="0"/>
              </a:rPr>
              <a:t> emissions saved</a:t>
            </a:r>
          </a:p>
        </p:txBody>
      </p:sp>
      <p:sp>
        <p:nvSpPr>
          <p:cNvPr id="47" name="Content Placeholder 1">
            <a:extLst>
              <a:ext uri="{FF2B5EF4-FFF2-40B4-BE49-F238E27FC236}">
                <a16:creationId xmlns:a16="http://schemas.microsoft.com/office/drawing/2014/main" id="{2374A29C-B433-FB81-98BA-3D62C0095726}"/>
              </a:ext>
            </a:extLst>
          </p:cNvPr>
          <p:cNvSpPr txBox="1">
            <a:spLocks/>
          </p:cNvSpPr>
          <p:nvPr/>
        </p:nvSpPr>
        <p:spPr>
          <a:xfrm>
            <a:off x="5455029" y="4654887"/>
            <a:ext cx="2332514" cy="61926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b="1">
                <a:solidFill>
                  <a:schemeClr val="accent2"/>
                </a:solidFill>
                <a:latin typeface="Arial" panose="020B0604020202020204" pitchFamily="34" charset="0"/>
                <a:cs typeface="Arial" panose="020B0604020202020204" pitchFamily="34" charset="0"/>
              </a:rPr>
              <a:t>26.64kg</a:t>
            </a:r>
            <a:endParaRPr lang="en-GB" sz="900" b="1">
              <a:solidFill>
                <a:schemeClr val="accent2"/>
              </a:solidFill>
              <a:latin typeface="Arial" panose="020B0604020202020204" pitchFamily="34" charset="0"/>
              <a:cs typeface="Arial" panose="020B0604020202020204" pitchFamily="34" charset="0"/>
            </a:endParaRPr>
          </a:p>
        </p:txBody>
      </p:sp>
      <p:pic>
        <p:nvPicPr>
          <p:cNvPr id="48" name="Picture 47">
            <a:extLst>
              <a:ext uri="{FF2B5EF4-FFF2-40B4-BE49-F238E27FC236}">
                <a16:creationId xmlns:a16="http://schemas.microsoft.com/office/drawing/2014/main" id="{40D78198-5812-D201-7B43-4E3B3198706B}"/>
              </a:ext>
            </a:extLst>
          </p:cNvPr>
          <p:cNvPicPr>
            <a:picLocks noChangeAspect="1"/>
          </p:cNvPicPr>
          <p:nvPr/>
        </p:nvPicPr>
        <p:blipFill>
          <a:blip r:embed="rId5"/>
          <a:stretch>
            <a:fillRect/>
          </a:stretch>
        </p:blipFill>
        <p:spPr>
          <a:xfrm>
            <a:off x="4727791" y="4513789"/>
            <a:ext cx="611801" cy="552594"/>
          </a:xfrm>
          <a:prstGeom prst="rect">
            <a:avLst/>
          </a:prstGeom>
        </p:spPr>
      </p:pic>
      <p:sp>
        <p:nvSpPr>
          <p:cNvPr id="49" name="Content Placeholder 1">
            <a:extLst>
              <a:ext uri="{FF2B5EF4-FFF2-40B4-BE49-F238E27FC236}">
                <a16:creationId xmlns:a16="http://schemas.microsoft.com/office/drawing/2014/main" id="{46B5717C-B54F-B1A6-2265-20E49EB63C31}"/>
              </a:ext>
            </a:extLst>
          </p:cNvPr>
          <p:cNvSpPr txBox="1">
            <a:spLocks/>
          </p:cNvSpPr>
          <p:nvPr/>
        </p:nvSpPr>
        <p:spPr>
          <a:xfrm>
            <a:off x="1760309" y="5488666"/>
            <a:ext cx="2104531" cy="61926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900">
                <a:latin typeface="Arial" panose="020B0604020202020204" pitchFamily="34" charset="0"/>
                <a:cs typeface="Arial" panose="020B0604020202020204" pitchFamily="34" charset="0"/>
              </a:rPr>
              <a:t>Equivalent to driving an average petrol-powered car for</a:t>
            </a:r>
          </a:p>
        </p:txBody>
      </p:sp>
      <p:sp>
        <p:nvSpPr>
          <p:cNvPr id="50" name="Content Placeholder 1">
            <a:extLst>
              <a:ext uri="{FF2B5EF4-FFF2-40B4-BE49-F238E27FC236}">
                <a16:creationId xmlns:a16="http://schemas.microsoft.com/office/drawing/2014/main" id="{C2D94390-493F-C97D-94A7-A987F699C9F9}"/>
              </a:ext>
            </a:extLst>
          </p:cNvPr>
          <p:cNvSpPr txBox="1">
            <a:spLocks/>
          </p:cNvSpPr>
          <p:nvPr/>
        </p:nvSpPr>
        <p:spPr>
          <a:xfrm>
            <a:off x="1652016" y="5798299"/>
            <a:ext cx="2332514" cy="61926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b="1">
                <a:solidFill>
                  <a:schemeClr val="accent3"/>
                </a:solidFill>
                <a:latin typeface="Arial" panose="020B0604020202020204" pitchFamily="34" charset="0"/>
                <a:cs typeface="Arial" panose="020B0604020202020204" pitchFamily="34" charset="0"/>
              </a:rPr>
              <a:t>57.8 miles</a:t>
            </a:r>
            <a:endParaRPr lang="en-GB" sz="900" b="1">
              <a:solidFill>
                <a:schemeClr val="accent3"/>
              </a:solidFill>
              <a:latin typeface="Arial" panose="020B0604020202020204" pitchFamily="34" charset="0"/>
              <a:cs typeface="Arial" panose="020B0604020202020204" pitchFamily="34" charset="0"/>
            </a:endParaRPr>
          </a:p>
        </p:txBody>
      </p:sp>
      <p:sp>
        <p:nvSpPr>
          <p:cNvPr id="52" name="Content Placeholder 1">
            <a:extLst>
              <a:ext uri="{FF2B5EF4-FFF2-40B4-BE49-F238E27FC236}">
                <a16:creationId xmlns:a16="http://schemas.microsoft.com/office/drawing/2014/main" id="{E0BC9FEF-14C0-D052-EE86-9CB7058756EA}"/>
              </a:ext>
            </a:extLst>
          </p:cNvPr>
          <p:cNvSpPr txBox="1">
            <a:spLocks/>
          </p:cNvSpPr>
          <p:nvPr/>
        </p:nvSpPr>
        <p:spPr>
          <a:xfrm>
            <a:off x="5455029" y="5529071"/>
            <a:ext cx="2332514" cy="61926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900">
                <a:latin typeface="Arial" panose="020B0604020202020204" pitchFamily="34" charset="0"/>
                <a:cs typeface="Arial" panose="020B0604020202020204" pitchFamily="34" charset="0"/>
              </a:rPr>
              <a:t>Equivalent to charging a smartphone</a:t>
            </a:r>
          </a:p>
        </p:txBody>
      </p:sp>
      <p:sp>
        <p:nvSpPr>
          <p:cNvPr id="53" name="Content Placeholder 1">
            <a:extLst>
              <a:ext uri="{FF2B5EF4-FFF2-40B4-BE49-F238E27FC236}">
                <a16:creationId xmlns:a16="http://schemas.microsoft.com/office/drawing/2014/main" id="{47C2B257-54A9-DE22-B780-789D378841D8}"/>
              </a:ext>
            </a:extLst>
          </p:cNvPr>
          <p:cNvSpPr txBox="1">
            <a:spLocks/>
          </p:cNvSpPr>
          <p:nvPr/>
        </p:nvSpPr>
        <p:spPr>
          <a:xfrm>
            <a:off x="5455029" y="5723057"/>
            <a:ext cx="2332514" cy="61926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b="1">
                <a:solidFill>
                  <a:schemeClr val="tx2"/>
                </a:solidFill>
                <a:latin typeface="Arial" panose="020B0604020202020204" pitchFamily="34" charset="0"/>
                <a:cs typeface="Arial" panose="020B0604020202020204" pitchFamily="34" charset="0"/>
              </a:rPr>
              <a:t>1,172 times</a:t>
            </a:r>
            <a:endParaRPr lang="en-GB" sz="900" b="1">
              <a:solidFill>
                <a:schemeClr val="tx2"/>
              </a:solidFill>
              <a:latin typeface="Arial" panose="020B0604020202020204" pitchFamily="34" charset="0"/>
              <a:cs typeface="Arial" panose="020B0604020202020204" pitchFamily="34" charset="0"/>
            </a:endParaRPr>
          </a:p>
        </p:txBody>
      </p:sp>
      <p:pic>
        <p:nvPicPr>
          <p:cNvPr id="55" name="Picture 54">
            <a:extLst>
              <a:ext uri="{FF2B5EF4-FFF2-40B4-BE49-F238E27FC236}">
                <a16:creationId xmlns:a16="http://schemas.microsoft.com/office/drawing/2014/main" id="{3F3B70F4-26EE-A25D-B182-32B0AE8638F8}"/>
              </a:ext>
            </a:extLst>
          </p:cNvPr>
          <p:cNvPicPr>
            <a:picLocks noChangeAspect="1"/>
          </p:cNvPicPr>
          <p:nvPr/>
        </p:nvPicPr>
        <p:blipFill>
          <a:blip r:embed="rId6"/>
          <a:stretch>
            <a:fillRect/>
          </a:stretch>
        </p:blipFill>
        <p:spPr>
          <a:xfrm>
            <a:off x="861233" y="5645112"/>
            <a:ext cx="691906" cy="355744"/>
          </a:xfrm>
          <a:prstGeom prst="rect">
            <a:avLst/>
          </a:prstGeom>
        </p:spPr>
      </p:pic>
      <p:pic>
        <p:nvPicPr>
          <p:cNvPr id="56" name="Picture 55">
            <a:extLst>
              <a:ext uri="{FF2B5EF4-FFF2-40B4-BE49-F238E27FC236}">
                <a16:creationId xmlns:a16="http://schemas.microsoft.com/office/drawing/2014/main" id="{F51ABBB1-CB6F-282F-7C76-C9AFB56FDA3B}"/>
              </a:ext>
            </a:extLst>
          </p:cNvPr>
          <p:cNvPicPr>
            <a:picLocks noChangeAspect="1"/>
          </p:cNvPicPr>
          <p:nvPr/>
        </p:nvPicPr>
        <p:blipFill>
          <a:blip r:embed="rId7"/>
          <a:stretch>
            <a:fillRect/>
          </a:stretch>
        </p:blipFill>
        <p:spPr>
          <a:xfrm>
            <a:off x="4809291" y="5570389"/>
            <a:ext cx="461264" cy="523040"/>
          </a:xfrm>
          <a:prstGeom prst="rect">
            <a:avLst/>
          </a:prstGeom>
        </p:spPr>
      </p:pic>
      <p:grpSp>
        <p:nvGrpSpPr>
          <p:cNvPr id="3" name="Group 2">
            <a:extLst>
              <a:ext uri="{FF2B5EF4-FFF2-40B4-BE49-F238E27FC236}">
                <a16:creationId xmlns:a16="http://schemas.microsoft.com/office/drawing/2014/main" id="{9BDA6A97-4DD3-B107-53FF-EAE3A9C1C57E}"/>
              </a:ext>
            </a:extLst>
          </p:cNvPr>
          <p:cNvGrpSpPr/>
          <p:nvPr/>
        </p:nvGrpSpPr>
        <p:grpSpPr>
          <a:xfrm>
            <a:off x="9528048" y="282191"/>
            <a:ext cx="2351468" cy="393658"/>
            <a:chOff x="9528048" y="282191"/>
            <a:chExt cx="2351468" cy="393658"/>
          </a:xfrm>
        </p:grpSpPr>
        <p:sp>
          <p:nvSpPr>
            <p:cNvPr id="4" name="Rectangle: Rounded Corners 10">
              <a:hlinkClick r:id="rId8"/>
              <a:extLst>
                <a:ext uri="{FF2B5EF4-FFF2-40B4-BE49-F238E27FC236}">
                  <a16:creationId xmlns:a16="http://schemas.microsoft.com/office/drawing/2014/main" id="{28BA02B2-679A-C61F-2B50-509A965E5E5B}"/>
                </a:ext>
              </a:extLst>
            </p:cNvPr>
            <p:cNvSpPr/>
            <p:nvPr/>
          </p:nvSpPr>
          <p:spPr>
            <a:xfrm flipH="1">
              <a:off x="9528048" y="282191"/>
              <a:ext cx="2351468" cy="393658"/>
            </a:xfrm>
            <a:prstGeom prst="round2DiagRect">
              <a:avLst>
                <a:gd name="adj1" fmla="val 16667"/>
                <a:gd name="adj2" fmla="val 3226"/>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3">
              <a:extLst>
                <a:ext uri="{FF2B5EF4-FFF2-40B4-BE49-F238E27FC236}">
                  <a16:creationId xmlns:a16="http://schemas.microsoft.com/office/drawing/2014/main" id="{77CC1E85-245D-0F62-FA66-7F237222DD73}"/>
                </a:ext>
              </a:extLst>
            </p:cNvPr>
            <p:cNvSpPr txBox="1">
              <a:spLocks/>
            </p:cNvSpPr>
            <p:nvPr/>
          </p:nvSpPr>
          <p:spPr>
            <a:xfrm>
              <a:off x="9528048" y="316329"/>
              <a:ext cx="2351468" cy="32538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GB">
                  <a:solidFill>
                    <a:schemeClr val="bg1"/>
                  </a:solidFill>
                </a:rPr>
                <a:t>Try our CO</a:t>
              </a:r>
              <a:r>
                <a:rPr lang="en-GB" baseline="30000">
                  <a:solidFill>
                    <a:schemeClr val="bg1"/>
                  </a:solidFill>
                </a:rPr>
                <a:t>2</a:t>
              </a:r>
              <a:r>
                <a:rPr lang="en-GB">
                  <a:solidFill>
                    <a:schemeClr val="bg1"/>
                  </a:solidFill>
                </a:rPr>
                <a:t> calculator</a:t>
              </a:r>
              <a:endParaRPr lang="en-GB"/>
            </a:p>
          </p:txBody>
        </p:sp>
      </p:grpSp>
    </p:spTree>
    <p:extLst>
      <p:ext uri="{BB962C8B-B14F-4D97-AF65-F5344CB8AC3E}">
        <p14:creationId xmlns:p14="http://schemas.microsoft.com/office/powerpoint/2010/main" val="2241550947"/>
      </p:ext>
    </p:extLst>
  </p:cSld>
  <p:clrMapOvr>
    <a:masterClrMapping/>
  </p:clrMapOvr>
  <mc:AlternateContent xmlns:mc="http://schemas.openxmlformats.org/markup-compatibility/2006" xmlns:p14="http://schemas.microsoft.com/office/powerpoint/2010/main">
    <mc:Choice Requires="p14">
      <p:transition p14:dur="0" advTm="6000"/>
    </mc:Choice>
    <mc:Fallback xmlns="">
      <p:transition advTm="6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A233C-8C0C-C9AD-FBBE-B644DB7CF539}"/>
              </a:ext>
            </a:extLst>
          </p:cNvPr>
          <p:cNvSpPr>
            <a:spLocks noGrp="1"/>
          </p:cNvSpPr>
          <p:nvPr>
            <p:ph type="title"/>
          </p:nvPr>
        </p:nvSpPr>
        <p:spPr>
          <a:xfrm>
            <a:off x="297656" y="3016251"/>
            <a:ext cx="5505450" cy="825499"/>
          </a:xfrm>
        </p:spPr>
        <p:txBody>
          <a:bodyPr vert="horz" lIns="91440" tIns="45720" rIns="91440" bIns="45720" rtlCol="0" anchor="ctr">
            <a:normAutofit/>
          </a:bodyPr>
          <a:lstStyle/>
          <a:p>
            <a:r>
              <a:rPr lang="en-GB">
                <a:latin typeface="Arial"/>
                <a:ea typeface="Verdana"/>
                <a:cs typeface="Arial"/>
              </a:rPr>
              <a:t>Who We Are</a:t>
            </a:r>
            <a:endParaRPr lang="en-US"/>
          </a:p>
        </p:txBody>
      </p:sp>
    </p:spTree>
    <p:extLst>
      <p:ext uri="{BB962C8B-B14F-4D97-AF65-F5344CB8AC3E}">
        <p14:creationId xmlns:p14="http://schemas.microsoft.com/office/powerpoint/2010/main" val="3422867520"/>
      </p:ext>
    </p:extLst>
  </p:cSld>
  <p:clrMapOvr>
    <a:masterClrMapping/>
  </p:clrMapOvr>
  <mc:AlternateContent xmlns:mc="http://schemas.openxmlformats.org/markup-compatibility/2006" xmlns:p14="http://schemas.microsoft.com/office/powerpoint/2010/main">
    <mc:Choice Requires="p14">
      <p:transition p14:dur="0" advTm="6000"/>
    </mc:Choice>
    <mc:Fallback xmlns="">
      <p:transition advTm="6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BE8CE-DCC7-58D4-BC1F-EFD839FC6265}"/>
              </a:ext>
            </a:extLst>
          </p:cNvPr>
          <p:cNvSpPr>
            <a:spLocks noGrp="1"/>
          </p:cNvSpPr>
          <p:nvPr>
            <p:ph type="title"/>
          </p:nvPr>
        </p:nvSpPr>
        <p:spPr/>
        <p:txBody>
          <a:bodyPr/>
          <a:lstStyle/>
          <a:p>
            <a:r>
              <a:rPr lang="en-GB"/>
              <a:t>The Web Threat Protection Market</a:t>
            </a:r>
          </a:p>
        </p:txBody>
      </p:sp>
      <p:pic>
        <p:nvPicPr>
          <p:cNvPr id="7" name="Picture 6">
            <a:extLst>
              <a:ext uri="{FF2B5EF4-FFF2-40B4-BE49-F238E27FC236}">
                <a16:creationId xmlns:a16="http://schemas.microsoft.com/office/drawing/2014/main" id="{B9EB8F0F-FE7D-94EE-F47B-3E0FF97E016E}"/>
              </a:ext>
            </a:extLst>
          </p:cNvPr>
          <p:cNvPicPr>
            <a:picLocks noChangeAspect="1"/>
          </p:cNvPicPr>
          <p:nvPr/>
        </p:nvPicPr>
        <p:blipFill>
          <a:blip r:embed="rId2"/>
          <a:srcRect/>
          <a:stretch/>
        </p:blipFill>
        <p:spPr>
          <a:xfrm>
            <a:off x="427489" y="1335024"/>
            <a:ext cx="11337020" cy="5219160"/>
          </a:xfrm>
          <a:prstGeom prst="rect">
            <a:avLst/>
          </a:prstGeom>
        </p:spPr>
      </p:pic>
    </p:spTree>
    <p:extLst>
      <p:ext uri="{BB962C8B-B14F-4D97-AF65-F5344CB8AC3E}">
        <p14:creationId xmlns:p14="http://schemas.microsoft.com/office/powerpoint/2010/main" val="220480741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BE8CE-DCC7-58D4-BC1F-EFD839FC6265}"/>
              </a:ext>
            </a:extLst>
          </p:cNvPr>
          <p:cNvSpPr>
            <a:spLocks noGrp="1"/>
          </p:cNvSpPr>
          <p:nvPr>
            <p:ph type="title"/>
          </p:nvPr>
        </p:nvSpPr>
        <p:spPr/>
        <p:txBody>
          <a:bodyPr/>
          <a:lstStyle/>
          <a:p>
            <a:r>
              <a:rPr lang="en-GB"/>
              <a:t>The Ad Fraud Prevention Market</a:t>
            </a:r>
          </a:p>
        </p:txBody>
      </p:sp>
      <p:pic>
        <p:nvPicPr>
          <p:cNvPr id="3" name="Picture 2">
            <a:extLst>
              <a:ext uri="{FF2B5EF4-FFF2-40B4-BE49-F238E27FC236}">
                <a16:creationId xmlns:a16="http://schemas.microsoft.com/office/drawing/2014/main" id="{293EAC2C-FA6E-44BB-B075-C46E5A5CD9FC}"/>
              </a:ext>
            </a:extLst>
          </p:cNvPr>
          <p:cNvPicPr>
            <a:picLocks noChangeAspect="1"/>
          </p:cNvPicPr>
          <p:nvPr/>
        </p:nvPicPr>
        <p:blipFill>
          <a:blip r:embed="rId2"/>
          <a:srcRect/>
          <a:stretch/>
        </p:blipFill>
        <p:spPr>
          <a:xfrm>
            <a:off x="1329763" y="1258823"/>
            <a:ext cx="9532474" cy="5219159"/>
          </a:xfrm>
          <a:prstGeom prst="rect">
            <a:avLst/>
          </a:prstGeom>
        </p:spPr>
      </p:pic>
    </p:spTree>
    <p:extLst>
      <p:ext uri="{BB962C8B-B14F-4D97-AF65-F5344CB8AC3E}">
        <p14:creationId xmlns:p14="http://schemas.microsoft.com/office/powerpoint/2010/main" val="138931891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A233C-8C0C-C9AD-FBBE-B644DB7CF539}"/>
              </a:ext>
            </a:extLst>
          </p:cNvPr>
          <p:cNvSpPr>
            <a:spLocks noGrp="1"/>
          </p:cNvSpPr>
          <p:nvPr>
            <p:ph type="title"/>
          </p:nvPr>
        </p:nvSpPr>
        <p:spPr>
          <a:xfrm>
            <a:off x="297656" y="2730501"/>
            <a:ext cx="5505450" cy="1396999"/>
          </a:xfrm>
        </p:spPr>
        <p:txBody>
          <a:bodyPr vert="horz" lIns="91440" tIns="45720" rIns="91440" bIns="45720" rtlCol="0" anchor="ctr">
            <a:normAutofit/>
          </a:bodyPr>
          <a:lstStyle/>
          <a:p>
            <a:r>
              <a:rPr lang="en-GB">
                <a:latin typeface="Arial"/>
                <a:ea typeface="Verdana"/>
                <a:cs typeface="Arial"/>
              </a:rPr>
              <a:t>Commercials</a:t>
            </a:r>
            <a:endParaRPr lang="en-US"/>
          </a:p>
        </p:txBody>
      </p:sp>
    </p:spTree>
    <p:extLst>
      <p:ext uri="{BB962C8B-B14F-4D97-AF65-F5344CB8AC3E}">
        <p14:creationId xmlns:p14="http://schemas.microsoft.com/office/powerpoint/2010/main" val="2528481845"/>
      </p:ext>
    </p:extLst>
  </p:cSld>
  <p:clrMapOvr>
    <a:masterClrMapping/>
  </p:clrMapOvr>
  <mc:AlternateContent xmlns:mc="http://schemas.openxmlformats.org/markup-compatibility/2006" xmlns:p14="http://schemas.microsoft.com/office/powerpoint/2010/main">
    <mc:Choice Requires="p14">
      <p:transition p14:dur="0" advTm="6000"/>
    </mc:Choice>
    <mc:Fallback xmlns="">
      <p:transition advTm="6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06875-B8C1-147B-0716-CE179AD75445}"/>
              </a:ext>
            </a:extLst>
          </p:cNvPr>
          <p:cNvSpPr>
            <a:spLocks noGrp="1"/>
          </p:cNvSpPr>
          <p:nvPr>
            <p:ph type="title"/>
          </p:nvPr>
        </p:nvSpPr>
        <p:spPr>
          <a:xfrm>
            <a:off x="323850" y="261144"/>
            <a:ext cx="5139267" cy="594360"/>
          </a:xfrm>
        </p:spPr>
        <p:txBody>
          <a:bodyPr/>
          <a:lstStyle/>
          <a:p>
            <a:r>
              <a:rPr lang="en-GB">
                <a:latin typeface="Arial"/>
                <a:ea typeface="Verdana"/>
                <a:cs typeface="Arial"/>
              </a:rPr>
              <a:t>Pricing made for humans</a:t>
            </a:r>
          </a:p>
        </p:txBody>
      </p:sp>
      <p:sp>
        <p:nvSpPr>
          <p:cNvPr id="5" name="Content Placeholder 4">
            <a:extLst>
              <a:ext uri="{FF2B5EF4-FFF2-40B4-BE49-F238E27FC236}">
                <a16:creationId xmlns:a16="http://schemas.microsoft.com/office/drawing/2014/main" id="{4ACF6CF0-49B5-EFDF-4C6E-981DA17FF397}"/>
              </a:ext>
            </a:extLst>
          </p:cNvPr>
          <p:cNvSpPr>
            <a:spLocks noGrp="1"/>
          </p:cNvSpPr>
          <p:nvPr>
            <p:ph idx="1"/>
          </p:nvPr>
        </p:nvSpPr>
        <p:spPr>
          <a:xfrm>
            <a:off x="6096000" y="2428406"/>
            <a:ext cx="5401577" cy="2564699"/>
          </a:xfrm>
        </p:spPr>
        <p:txBody>
          <a:bodyPr anchor="ctr">
            <a:normAutofit/>
          </a:bodyPr>
          <a:lstStyle/>
          <a:p>
            <a:pPr algn="ctr"/>
            <a:r>
              <a:rPr lang="en-GB" sz="1800" b="1">
                <a:solidFill>
                  <a:schemeClr val="tx2"/>
                </a:solidFill>
              </a:rPr>
              <a:t>PRICING MADE FOR HUMANS</a:t>
            </a:r>
          </a:p>
          <a:p>
            <a:pPr algn="ctr"/>
            <a:r>
              <a:rPr lang="en-GB" sz="3200" b="1"/>
              <a:t>You only pay for the bots we block. Human sessions won’t cost you a penny, cent, or dirham.</a:t>
            </a:r>
          </a:p>
        </p:txBody>
      </p:sp>
      <p:sp>
        <p:nvSpPr>
          <p:cNvPr id="8" name="Content Placeholder 4">
            <a:extLst>
              <a:ext uri="{FF2B5EF4-FFF2-40B4-BE49-F238E27FC236}">
                <a16:creationId xmlns:a16="http://schemas.microsoft.com/office/drawing/2014/main" id="{FF79CBD3-88ED-B172-6EFC-F9D17FB958B5}"/>
              </a:ext>
            </a:extLst>
          </p:cNvPr>
          <p:cNvSpPr txBox="1">
            <a:spLocks/>
          </p:cNvSpPr>
          <p:nvPr/>
        </p:nvSpPr>
        <p:spPr>
          <a:xfrm>
            <a:off x="323850" y="1312901"/>
            <a:ext cx="5193030" cy="5251291"/>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t>A bot-only pricing model  (where the customer only pays for the bots we block) shows our confidence in our bot-blocking model. And allows us to shout about it as a core differentiator.</a:t>
            </a:r>
          </a:p>
          <a:p>
            <a:r>
              <a:rPr lang="en-GB"/>
              <a:t>This also allows us to sell to customers who already have edge solutions in place e.g. Cloudflare, as we block bots that they can’t. And the customer only pays for those rather than all sessions analysed.</a:t>
            </a:r>
          </a:p>
        </p:txBody>
      </p:sp>
    </p:spTree>
    <p:extLst>
      <p:ext uri="{BB962C8B-B14F-4D97-AF65-F5344CB8AC3E}">
        <p14:creationId xmlns:p14="http://schemas.microsoft.com/office/powerpoint/2010/main" val="1931421445"/>
      </p:ext>
    </p:extLst>
  </p:cSld>
  <p:clrMapOvr>
    <a:masterClrMapping/>
  </p:clrMapOvr>
  <mc:AlternateContent xmlns:mc="http://schemas.openxmlformats.org/markup-compatibility/2006" xmlns:p14="http://schemas.microsoft.com/office/powerpoint/2010/main">
    <mc:Choice Requires="p14">
      <p:transition p14:dur="0" advTm="6000"/>
    </mc:Choice>
    <mc:Fallback xmlns="">
      <p:transition advTm="6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06875-B8C1-147B-0716-CE179AD75445}"/>
              </a:ext>
            </a:extLst>
          </p:cNvPr>
          <p:cNvSpPr>
            <a:spLocks noGrp="1"/>
          </p:cNvSpPr>
          <p:nvPr>
            <p:ph type="title"/>
          </p:nvPr>
        </p:nvSpPr>
        <p:spPr/>
        <p:txBody>
          <a:bodyPr/>
          <a:lstStyle/>
          <a:p>
            <a:r>
              <a:rPr lang="en-GB"/>
              <a:t>Approach to licence</a:t>
            </a:r>
          </a:p>
        </p:txBody>
      </p:sp>
      <p:sp>
        <p:nvSpPr>
          <p:cNvPr id="3" name="Rectangle: Rounded Corners 10">
            <a:extLst>
              <a:ext uri="{FF2B5EF4-FFF2-40B4-BE49-F238E27FC236}">
                <a16:creationId xmlns:a16="http://schemas.microsoft.com/office/drawing/2014/main" id="{DBB3760E-0FD2-646F-42A3-5C20AD91B610}"/>
              </a:ext>
            </a:extLst>
          </p:cNvPr>
          <p:cNvSpPr/>
          <p:nvPr/>
        </p:nvSpPr>
        <p:spPr>
          <a:xfrm flipH="1">
            <a:off x="766660" y="1889457"/>
            <a:ext cx="3142078" cy="4021946"/>
          </a:xfrm>
          <a:prstGeom prst="round2DiagRect">
            <a:avLst>
              <a:gd name="adj1" fmla="val 7025"/>
              <a:gd name="adj2" fmla="val 135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p>
            <a:pPr lvl="0" algn="ctr"/>
            <a:r>
              <a:rPr lang="en-GB" sz="1600" b="1">
                <a:latin typeface="Plus Jakarta Sans" pitchFamily="2" charset="77"/>
                <a:cs typeface="Plus Jakarta Sans" pitchFamily="2" charset="77"/>
              </a:rPr>
              <a:t>Step 1</a:t>
            </a:r>
            <a:br>
              <a:rPr lang="en-GB" sz="1600">
                <a:latin typeface="Plus Jakarta Sans" pitchFamily="2" charset="77"/>
                <a:cs typeface="Plus Jakarta Sans" pitchFamily="2" charset="77"/>
              </a:rPr>
            </a:br>
            <a:r>
              <a:rPr lang="en-GB" sz="1600">
                <a:latin typeface="Plus Jakarta Sans" pitchFamily="2" charset="77"/>
                <a:cs typeface="Plus Jakarta Sans" pitchFamily="2" charset="77"/>
              </a:rPr>
              <a:t>Free, no-obligation, limited traffic two-week “audit” to show them the volume of bots, bot types, and the risk they pose. </a:t>
            </a:r>
          </a:p>
        </p:txBody>
      </p:sp>
      <p:sp>
        <p:nvSpPr>
          <p:cNvPr id="5" name="Rectangle: Rounded Corners 10">
            <a:extLst>
              <a:ext uri="{FF2B5EF4-FFF2-40B4-BE49-F238E27FC236}">
                <a16:creationId xmlns:a16="http://schemas.microsoft.com/office/drawing/2014/main" id="{DEBB005B-5E50-1E79-A050-E1E41AB3DBEA}"/>
              </a:ext>
            </a:extLst>
          </p:cNvPr>
          <p:cNvSpPr/>
          <p:nvPr/>
        </p:nvSpPr>
        <p:spPr>
          <a:xfrm flipH="1">
            <a:off x="4557158" y="1889457"/>
            <a:ext cx="3077683" cy="1723067"/>
          </a:xfrm>
          <a:prstGeom prst="round2DiagRect">
            <a:avLst>
              <a:gd name="adj1" fmla="val 12437"/>
              <a:gd name="adj2" fmla="val 2830"/>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p>
            <a:pPr lvl="0" algn="ctr"/>
            <a:r>
              <a:rPr lang="en-GB" sz="1600" b="1">
                <a:solidFill>
                  <a:schemeClr val="accent1"/>
                </a:solidFill>
                <a:latin typeface="Plus Jakarta Sans" pitchFamily="2" charset="77"/>
                <a:cs typeface="Plus Jakarta Sans" pitchFamily="2" charset="77"/>
              </a:rPr>
              <a:t>Step 2A</a:t>
            </a:r>
          </a:p>
          <a:p>
            <a:pPr lvl="0" algn="ctr"/>
            <a:r>
              <a:rPr lang="en-GB" sz="1600">
                <a:solidFill>
                  <a:schemeClr val="accent1"/>
                </a:solidFill>
                <a:latin typeface="Plus Jakarta Sans" pitchFamily="2" charset="77"/>
                <a:cs typeface="Plus Jakarta Sans" pitchFamily="2" charset="77"/>
              </a:rPr>
              <a:t>3 month “proof of concept” at a capped price. Detecting and blocking bots.</a:t>
            </a:r>
            <a:endParaRPr lang="en-GB" sz="1600" b="1">
              <a:solidFill>
                <a:schemeClr val="accent1"/>
              </a:solidFill>
              <a:latin typeface="Plus Jakarta Sans" pitchFamily="2" charset="77"/>
              <a:cs typeface="Plus Jakarta Sans" pitchFamily="2" charset="77"/>
            </a:endParaRPr>
          </a:p>
        </p:txBody>
      </p:sp>
      <p:sp>
        <p:nvSpPr>
          <p:cNvPr id="6" name="Rectangle: Rounded Corners 10">
            <a:extLst>
              <a:ext uri="{FF2B5EF4-FFF2-40B4-BE49-F238E27FC236}">
                <a16:creationId xmlns:a16="http://schemas.microsoft.com/office/drawing/2014/main" id="{5E0EDE57-A1B0-F1DC-19C8-A95542562D3B}"/>
              </a:ext>
            </a:extLst>
          </p:cNvPr>
          <p:cNvSpPr/>
          <p:nvPr/>
        </p:nvSpPr>
        <p:spPr>
          <a:xfrm flipH="1">
            <a:off x="8283262" y="1889457"/>
            <a:ext cx="3142078" cy="4021946"/>
          </a:xfrm>
          <a:prstGeom prst="round2DiagRect">
            <a:avLst>
              <a:gd name="adj1" fmla="val 7434"/>
              <a:gd name="adj2" fmla="val 1746"/>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p>
            <a:pPr lvl="0" algn="ctr"/>
            <a:r>
              <a:rPr lang="en-GB" sz="1600" b="1">
                <a:solidFill>
                  <a:schemeClr val="bg1"/>
                </a:solidFill>
                <a:latin typeface="Plus Jakarta Sans" pitchFamily="2" charset="77"/>
                <a:cs typeface="Plus Jakarta Sans" pitchFamily="2" charset="77"/>
              </a:rPr>
              <a:t>Step 3</a:t>
            </a:r>
            <a:br>
              <a:rPr lang="en-GB" sz="1600">
                <a:solidFill>
                  <a:schemeClr val="bg1"/>
                </a:solidFill>
                <a:latin typeface="Plus Jakarta Sans" pitchFamily="2" charset="77"/>
                <a:cs typeface="Plus Jakarta Sans" pitchFamily="2" charset="77"/>
              </a:rPr>
            </a:br>
            <a:r>
              <a:rPr lang="en-GB" sz="1600">
                <a:solidFill>
                  <a:schemeClr val="bg1"/>
                </a:solidFill>
                <a:latin typeface="Plus Jakarta Sans" pitchFamily="2" charset="77"/>
                <a:cs typeface="Plus Jakarta Sans" pitchFamily="2" charset="77"/>
              </a:rPr>
              <a:t>12/24 month licence on an appropriate discounted commercial model.</a:t>
            </a:r>
          </a:p>
        </p:txBody>
      </p:sp>
      <p:sp>
        <p:nvSpPr>
          <p:cNvPr id="7" name="Rectangle: Rounded Corners 10">
            <a:extLst>
              <a:ext uri="{FF2B5EF4-FFF2-40B4-BE49-F238E27FC236}">
                <a16:creationId xmlns:a16="http://schemas.microsoft.com/office/drawing/2014/main" id="{1A5E2844-0DAB-BC94-DE96-2ABB07867E39}"/>
              </a:ext>
            </a:extLst>
          </p:cNvPr>
          <p:cNvSpPr/>
          <p:nvPr/>
        </p:nvSpPr>
        <p:spPr>
          <a:xfrm flipH="1">
            <a:off x="4557158" y="4188336"/>
            <a:ext cx="3077683" cy="1723067"/>
          </a:xfrm>
          <a:prstGeom prst="round2DiagRect">
            <a:avLst>
              <a:gd name="adj1" fmla="val 14680"/>
              <a:gd name="adj2" fmla="val 3184"/>
            </a:avLst>
          </a:prstGeom>
          <a:solidFill>
            <a:schemeClr val="bg1"/>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p>
            <a:pPr lvl="0" algn="ctr"/>
            <a:r>
              <a:rPr lang="en-GB" sz="1600" b="1">
                <a:solidFill>
                  <a:schemeClr val="accent2"/>
                </a:solidFill>
                <a:latin typeface="Plus Jakarta Sans" pitchFamily="2" charset="77"/>
                <a:cs typeface="Plus Jakarta Sans" pitchFamily="2" charset="77"/>
              </a:rPr>
              <a:t>Step 2B</a:t>
            </a:r>
          </a:p>
          <a:p>
            <a:pPr lvl="0" algn="ctr"/>
            <a:r>
              <a:rPr lang="en-GB" sz="1600">
                <a:solidFill>
                  <a:schemeClr val="accent2"/>
                </a:solidFill>
                <a:latin typeface="Plus Jakarta Sans" pitchFamily="2" charset="77"/>
                <a:cs typeface="Plus Jakarta Sans" pitchFamily="2" charset="77"/>
              </a:rPr>
              <a:t>Rolling monthly contract.</a:t>
            </a:r>
          </a:p>
        </p:txBody>
      </p:sp>
      <p:cxnSp>
        <p:nvCxnSpPr>
          <p:cNvPr id="10" name="Elbow Connector 9">
            <a:extLst>
              <a:ext uri="{FF2B5EF4-FFF2-40B4-BE49-F238E27FC236}">
                <a16:creationId xmlns:a16="http://schemas.microsoft.com/office/drawing/2014/main" id="{2F8A9BA2-C28C-CCAB-CDA9-84F19FBE44EA}"/>
              </a:ext>
            </a:extLst>
          </p:cNvPr>
          <p:cNvCxnSpPr>
            <a:cxnSpLocks/>
            <a:stCxn id="3" idx="2"/>
            <a:endCxn id="5" idx="0"/>
          </p:cNvCxnSpPr>
          <p:nvPr/>
        </p:nvCxnSpPr>
        <p:spPr>
          <a:xfrm flipV="1">
            <a:off x="3908738" y="2750991"/>
            <a:ext cx="648420" cy="1149439"/>
          </a:xfrm>
          <a:prstGeom prst="bentConnector3">
            <a:avLst>
              <a:gd name="adj1" fmla="val 50000"/>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C16304C5-8700-1072-BC38-504FBD15999A}"/>
              </a:ext>
            </a:extLst>
          </p:cNvPr>
          <p:cNvCxnSpPr>
            <a:cxnSpLocks/>
            <a:stCxn id="3" idx="2"/>
            <a:endCxn id="7" idx="0"/>
          </p:cNvCxnSpPr>
          <p:nvPr/>
        </p:nvCxnSpPr>
        <p:spPr>
          <a:xfrm>
            <a:off x="3908738" y="3900430"/>
            <a:ext cx="648420" cy="1149440"/>
          </a:xfrm>
          <a:prstGeom prst="bentConnector3">
            <a:avLst>
              <a:gd name="adj1" fmla="val 50000"/>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8A1C4FCE-A931-BD77-3592-056D1608F367}"/>
              </a:ext>
            </a:extLst>
          </p:cNvPr>
          <p:cNvCxnSpPr>
            <a:cxnSpLocks/>
            <a:stCxn id="5" idx="2"/>
            <a:endCxn id="6" idx="0"/>
          </p:cNvCxnSpPr>
          <p:nvPr/>
        </p:nvCxnSpPr>
        <p:spPr>
          <a:xfrm>
            <a:off x="7634841" y="2750991"/>
            <a:ext cx="648421" cy="1149439"/>
          </a:xfrm>
          <a:prstGeom prst="bentConnector3">
            <a:avLst>
              <a:gd name="adj1" fmla="val 50000"/>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CDD71527-03F4-5292-4494-187047CD4822}"/>
              </a:ext>
            </a:extLst>
          </p:cNvPr>
          <p:cNvCxnSpPr>
            <a:cxnSpLocks/>
            <a:stCxn id="7" idx="2"/>
            <a:endCxn id="6" idx="0"/>
          </p:cNvCxnSpPr>
          <p:nvPr/>
        </p:nvCxnSpPr>
        <p:spPr>
          <a:xfrm flipV="1">
            <a:off x="7634841" y="3900430"/>
            <a:ext cx="648421" cy="1149440"/>
          </a:xfrm>
          <a:prstGeom prst="bentConnector3">
            <a:avLst>
              <a:gd name="adj1" fmla="val 50000"/>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BFFC5B3-4F8F-6DB6-E233-00E9F41E5AD7}"/>
              </a:ext>
            </a:extLst>
          </p:cNvPr>
          <p:cNvCxnSpPr>
            <a:cxnSpLocks/>
            <a:stCxn id="3" idx="2"/>
            <a:endCxn id="6" idx="0"/>
          </p:cNvCxnSpPr>
          <p:nvPr/>
        </p:nvCxnSpPr>
        <p:spPr>
          <a:xfrm>
            <a:off x="3908738" y="3900430"/>
            <a:ext cx="4374524" cy="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25470"/>
      </p:ext>
    </p:extLst>
  </p:cSld>
  <p:clrMapOvr>
    <a:masterClrMapping/>
  </p:clrMapOvr>
  <mc:AlternateContent xmlns:mc="http://schemas.openxmlformats.org/markup-compatibility/2006" xmlns:p14="http://schemas.microsoft.com/office/powerpoint/2010/main">
    <mc:Choice Requires="p14">
      <p:transition p14:dur="0" advTm="6000"/>
    </mc:Choice>
    <mc:Fallback xmlns="">
      <p:transition advTm="6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06875-B8C1-147B-0716-CE179AD75445}"/>
              </a:ext>
            </a:extLst>
          </p:cNvPr>
          <p:cNvSpPr>
            <a:spLocks noGrp="1"/>
          </p:cNvSpPr>
          <p:nvPr>
            <p:ph type="title"/>
          </p:nvPr>
        </p:nvSpPr>
        <p:spPr>
          <a:xfrm>
            <a:off x="323850" y="261144"/>
            <a:ext cx="6147784" cy="594360"/>
          </a:xfrm>
        </p:spPr>
        <p:txBody>
          <a:bodyPr/>
          <a:lstStyle/>
          <a:p>
            <a:r>
              <a:rPr lang="en-GB"/>
              <a:t>Potential commercial models</a:t>
            </a:r>
          </a:p>
        </p:txBody>
      </p:sp>
      <p:grpSp>
        <p:nvGrpSpPr>
          <p:cNvPr id="9" name="Group 8">
            <a:extLst>
              <a:ext uri="{FF2B5EF4-FFF2-40B4-BE49-F238E27FC236}">
                <a16:creationId xmlns:a16="http://schemas.microsoft.com/office/drawing/2014/main" id="{9C0E966F-7DBB-663B-6315-C6C0B2271C0B}"/>
              </a:ext>
            </a:extLst>
          </p:cNvPr>
          <p:cNvGrpSpPr/>
          <p:nvPr/>
        </p:nvGrpSpPr>
        <p:grpSpPr>
          <a:xfrm>
            <a:off x="901887" y="1799305"/>
            <a:ext cx="3142078" cy="4170052"/>
            <a:chOff x="766660" y="1889457"/>
            <a:chExt cx="3142078" cy="4170052"/>
          </a:xfrm>
        </p:grpSpPr>
        <p:sp>
          <p:nvSpPr>
            <p:cNvPr id="3" name="Rectangle: Rounded Corners 10">
              <a:extLst>
                <a:ext uri="{FF2B5EF4-FFF2-40B4-BE49-F238E27FC236}">
                  <a16:creationId xmlns:a16="http://schemas.microsoft.com/office/drawing/2014/main" id="{E3F55010-0338-34CB-1567-71D3ADCD1297}"/>
                </a:ext>
              </a:extLst>
            </p:cNvPr>
            <p:cNvSpPr/>
            <p:nvPr/>
          </p:nvSpPr>
          <p:spPr>
            <a:xfrm>
              <a:off x="766660" y="1889457"/>
              <a:ext cx="3142078" cy="1703749"/>
            </a:xfrm>
            <a:prstGeom prst="round1Rect">
              <a:avLst>
                <a:gd name="adj" fmla="val 11754"/>
              </a:avLst>
            </a:prstGeom>
            <a:solidFill>
              <a:schemeClr val="tx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p>
              <a:pPr lvl="0" algn="ctr"/>
              <a:r>
                <a:rPr lang="en-GB" sz="1400" b="1">
                  <a:latin typeface="Plus Jakarta Sans" pitchFamily="2" charset="77"/>
                  <a:cs typeface="Plus Jakarta Sans" pitchFamily="2" charset="77"/>
                </a:rPr>
                <a:t>Option 1</a:t>
              </a:r>
              <a:br>
                <a:rPr lang="en-GB" sz="1400">
                  <a:latin typeface="Plus Jakarta Sans" pitchFamily="2" charset="77"/>
                  <a:cs typeface="Plus Jakarta Sans" pitchFamily="2" charset="77"/>
                </a:rPr>
              </a:br>
              <a:r>
                <a:rPr lang="en-GB" sz="1400">
                  <a:latin typeface="Plus Jakarta Sans" pitchFamily="2" charset="77"/>
                  <a:cs typeface="Plus Jakarta Sans" pitchFamily="2" charset="77"/>
                </a:rPr>
                <a:t>Pay a fixed price per bot detected  &amp; blocked.</a:t>
              </a:r>
            </a:p>
          </p:txBody>
        </p:sp>
        <p:sp>
          <p:nvSpPr>
            <p:cNvPr id="4" name="Rectangle: Rounded Corners 10">
              <a:extLst>
                <a:ext uri="{FF2B5EF4-FFF2-40B4-BE49-F238E27FC236}">
                  <a16:creationId xmlns:a16="http://schemas.microsoft.com/office/drawing/2014/main" id="{FE5DA836-F033-940C-74C9-68116A3D79FB}"/>
                </a:ext>
              </a:extLst>
            </p:cNvPr>
            <p:cNvSpPr/>
            <p:nvPr/>
          </p:nvSpPr>
          <p:spPr>
            <a:xfrm rot="10800000">
              <a:off x="766660" y="3593205"/>
              <a:ext cx="3142078" cy="2466304"/>
            </a:xfrm>
            <a:prstGeom prst="round1Rect">
              <a:avLst>
                <a:gd name="adj" fmla="val 8051"/>
              </a:avLst>
            </a:prstGeom>
            <a:solidFill>
              <a:schemeClr val="bg2"/>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p>
              <a:pPr lvl="0" algn="ctr"/>
              <a:endParaRPr lang="en-GB" sz="1600">
                <a:latin typeface="Plus Jakarta Sans" pitchFamily="2" charset="77"/>
                <a:cs typeface="Plus Jakarta Sans" pitchFamily="2" charset="77"/>
              </a:endParaRPr>
            </a:p>
          </p:txBody>
        </p:sp>
        <p:sp>
          <p:nvSpPr>
            <p:cNvPr id="7" name="TextBox 6">
              <a:extLst>
                <a:ext uri="{FF2B5EF4-FFF2-40B4-BE49-F238E27FC236}">
                  <a16:creationId xmlns:a16="http://schemas.microsoft.com/office/drawing/2014/main" id="{0BA49F35-2615-D438-7A3F-CB0B3928BDD8}"/>
                </a:ext>
              </a:extLst>
            </p:cNvPr>
            <p:cNvSpPr txBox="1"/>
            <p:nvPr/>
          </p:nvSpPr>
          <p:spPr>
            <a:xfrm>
              <a:off x="977458" y="4241581"/>
              <a:ext cx="2720480" cy="1169551"/>
            </a:xfrm>
            <a:prstGeom prst="rect">
              <a:avLst/>
            </a:prstGeom>
            <a:noFill/>
          </p:spPr>
          <p:txBody>
            <a:bodyPr wrap="square" rtlCol="0" anchor="ctr">
              <a:spAutoFit/>
            </a:bodyPr>
            <a:lstStyle/>
            <a:p>
              <a:pPr algn="ctr"/>
              <a:r>
                <a:rPr lang="en-GB" sz="1400">
                  <a:latin typeface="Plus Jakarta Sans" pitchFamily="2" charset="77"/>
                  <a:cs typeface="Plus Jakarta Sans" pitchFamily="2" charset="77"/>
                </a:rPr>
                <a:t>Example – pay a small monthly platform fee of $500 up-front, and then pay $0.45 per bot blocked in arrears (less the $500 deposit).</a:t>
              </a:r>
            </a:p>
          </p:txBody>
        </p:sp>
      </p:grpSp>
      <p:grpSp>
        <p:nvGrpSpPr>
          <p:cNvPr id="10" name="Group 9">
            <a:extLst>
              <a:ext uri="{FF2B5EF4-FFF2-40B4-BE49-F238E27FC236}">
                <a16:creationId xmlns:a16="http://schemas.microsoft.com/office/drawing/2014/main" id="{988DB8F0-3AC1-EED8-73ED-AF3C86BE11D8}"/>
              </a:ext>
            </a:extLst>
          </p:cNvPr>
          <p:cNvGrpSpPr/>
          <p:nvPr/>
        </p:nvGrpSpPr>
        <p:grpSpPr>
          <a:xfrm>
            <a:off x="4524961" y="1799305"/>
            <a:ext cx="3142078" cy="4170052"/>
            <a:chOff x="766660" y="1889457"/>
            <a:chExt cx="3142078" cy="4170052"/>
          </a:xfrm>
        </p:grpSpPr>
        <p:sp>
          <p:nvSpPr>
            <p:cNvPr id="11" name="Rectangle: Rounded Corners 10">
              <a:extLst>
                <a:ext uri="{FF2B5EF4-FFF2-40B4-BE49-F238E27FC236}">
                  <a16:creationId xmlns:a16="http://schemas.microsoft.com/office/drawing/2014/main" id="{3275B3D6-1373-7A36-B9CB-AA583033C891}"/>
                </a:ext>
              </a:extLst>
            </p:cNvPr>
            <p:cNvSpPr/>
            <p:nvPr/>
          </p:nvSpPr>
          <p:spPr>
            <a:xfrm>
              <a:off x="766660" y="1889457"/>
              <a:ext cx="3142078" cy="1703749"/>
            </a:xfrm>
            <a:prstGeom prst="round1Rect">
              <a:avLst>
                <a:gd name="adj" fmla="val 11754"/>
              </a:avLst>
            </a:prstGeom>
            <a:solidFill>
              <a:schemeClr val="accent2"/>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p>
              <a:pPr lvl="0" algn="ctr"/>
              <a:r>
                <a:rPr lang="en-GB" sz="1400" b="1">
                  <a:latin typeface="Plus Jakarta Sans" pitchFamily="2" charset="77"/>
                  <a:cs typeface="Plus Jakarta Sans" pitchFamily="2" charset="77"/>
                </a:rPr>
                <a:t>Option 2</a:t>
              </a:r>
              <a:br>
                <a:rPr lang="en-GB" sz="1400">
                  <a:latin typeface="Plus Jakarta Sans" pitchFamily="2" charset="77"/>
                  <a:cs typeface="Plus Jakarta Sans" pitchFamily="2" charset="77"/>
                </a:rPr>
              </a:br>
              <a:r>
                <a:rPr lang="en-GB" sz="1400">
                  <a:latin typeface="Plus Jakarta Sans" pitchFamily="2" charset="77"/>
                  <a:cs typeface="Plus Jakarta Sans" pitchFamily="2" charset="77"/>
                </a:rPr>
                <a:t>Pre-purchase a number of blocks and top-up when they are all used.</a:t>
              </a:r>
            </a:p>
          </p:txBody>
        </p:sp>
        <p:sp>
          <p:nvSpPr>
            <p:cNvPr id="12" name="Rectangle: Rounded Corners 10">
              <a:extLst>
                <a:ext uri="{FF2B5EF4-FFF2-40B4-BE49-F238E27FC236}">
                  <a16:creationId xmlns:a16="http://schemas.microsoft.com/office/drawing/2014/main" id="{8744C79C-B979-36C4-8A6F-62D45CA4859E}"/>
                </a:ext>
              </a:extLst>
            </p:cNvPr>
            <p:cNvSpPr/>
            <p:nvPr/>
          </p:nvSpPr>
          <p:spPr>
            <a:xfrm rot="10800000">
              <a:off x="766660" y="3593205"/>
              <a:ext cx="3142078" cy="2466304"/>
            </a:xfrm>
            <a:prstGeom prst="round1Rect">
              <a:avLst>
                <a:gd name="adj" fmla="val 8051"/>
              </a:avLst>
            </a:prstGeom>
            <a:solidFill>
              <a:schemeClr val="bg2"/>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p>
              <a:pPr lvl="0" algn="ctr"/>
              <a:endParaRPr lang="en-GB" sz="1600">
                <a:latin typeface="Plus Jakarta Sans" pitchFamily="2" charset="77"/>
                <a:cs typeface="Plus Jakarta Sans" pitchFamily="2" charset="77"/>
              </a:endParaRPr>
            </a:p>
          </p:txBody>
        </p:sp>
        <p:sp>
          <p:nvSpPr>
            <p:cNvPr id="13" name="TextBox 12">
              <a:extLst>
                <a:ext uri="{FF2B5EF4-FFF2-40B4-BE49-F238E27FC236}">
                  <a16:creationId xmlns:a16="http://schemas.microsoft.com/office/drawing/2014/main" id="{0D9918C0-F9F5-9E95-8CA3-566F240B8180}"/>
                </a:ext>
              </a:extLst>
            </p:cNvPr>
            <p:cNvSpPr txBox="1"/>
            <p:nvPr/>
          </p:nvSpPr>
          <p:spPr>
            <a:xfrm>
              <a:off x="977458" y="4349303"/>
              <a:ext cx="2720480" cy="954107"/>
            </a:xfrm>
            <a:prstGeom prst="rect">
              <a:avLst/>
            </a:prstGeom>
            <a:noFill/>
          </p:spPr>
          <p:txBody>
            <a:bodyPr wrap="square" rtlCol="0" anchor="ctr">
              <a:spAutoFit/>
            </a:bodyPr>
            <a:lstStyle/>
            <a:p>
              <a:pPr algn="ctr"/>
              <a:r>
                <a:rPr lang="en-GB" sz="1400">
                  <a:solidFill>
                    <a:schemeClr val="accent2"/>
                  </a:solidFill>
                  <a:latin typeface="Plus Jakarta Sans" pitchFamily="2" charset="77"/>
                  <a:cs typeface="Plus Jakarta Sans" pitchFamily="2" charset="77"/>
                </a:rPr>
                <a:t>Example – pre-purchase 10,000 blocks at $0.35 per block; use them until they are all used.</a:t>
              </a:r>
            </a:p>
          </p:txBody>
        </p:sp>
      </p:grpSp>
      <p:grpSp>
        <p:nvGrpSpPr>
          <p:cNvPr id="16" name="Group 15">
            <a:extLst>
              <a:ext uri="{FF2B5EF4-FFF2-40B4-BE49-F238E27FC236}">
                <a16:creationId xmlns:a16="http://schemas.microsoft.com/office/drawing/2014/main" id="{A8204371-E800-FF12-39C8-A0E58465A519}"/>
              </a:ext>
            </a:extLst>
          </p:cNvPr>
          <p:cNvGrpSpPr/>
          <p:nvPr/>
        </p:nvGrpSpPr>
        <p:grpSpPr>
          <a:xfrm>
            <a:off x="8148035" y="1799307"/>
            <a:ext cx="3142078" cy="4170052"/>
            <a:chOff x="766660" y="1889457"/>
            <a:chExt cx="3142078" cy="4170052"/>
          </a:xfrm>
        </p:grpSpPr>
        <p:sp>
          <p:nvSpPr>
            <p:cNvPr id="18" name="Rectangle: Rounded Corners 10">
              <a:extLst>
                <a:ext uri="{FF2B5EF4-FFF2-40B4-BE49-F238E27FC236}">
                  <a16:creationId xmlns:a16="http://schemas.microsoft.com/office/drawing/2014/main" id="{A501299B-3082-B32C-3BEF-AD3AD64A18CD}"/>
                </a:ext>
              </a:extLst>
            </p:cNvPr>
            <p:cNvSpPr/>
            <p:nvPr/>
          </p:nvSpPr>
          <p:spPr>
            <a:xfrm>
              <a:off x="766660" y="1889457"/>
              <a:ext cx="3142078" cy="1703749"/>
            </a:xfrm>
            <a:prstGeom prst="round1Rect">
              <a:avLst>
                <a:gd name="adj" fmla="val 11754"/>
              </a:avLst>
            </a:prstGeom>
            <a:solidFill>
              <a:schemeClr val="tx2"/>
            </a:solid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p>
              <a:pPr lvl="0" algn="ctr"/>
              <a:r>
                <a:rPr lang="en-GB" sz="1400" b="1">
                  <a:latin typeface="Plus Jakarta Sans" pitchFamily="2" charset="77"/>
                  <a:cs typeface="Plus Jakarta Sans" pitchFamily="2" charset="77"/>
                </a:rPr>
                <a:t>Option 3</a:t>
              </a:r>
              <a:br>
                <a:rPr lang="en-GB" sz="1400">
                  <a:latin typeface="Plus Jakarta Sans" pitchFamily="2" charset="77"/>
                  <a:cs typeface="Plus Jakarta Sans" pitchFamily="2" charset="77"/>
                </a:rPr>
              </a:br>
              <a:r>
                <a:rPr lang="en-GB" sz="1400">
                  <a:latin typeface="Plus Jakarta Sans" pitchFamily="2" charset="77"/>
                  <a:cs typeface="Plus Jakarta Sans" pitchFamily="2" charset="77"/>
                </a:rPr>
                <a:t>Purchase a set number of bots/month for a longer term, with 5% overage allowance included. Carry forward 15% of unused blocks to next month.</a:t>
              </a:r>
            </a:p>
          </p:txBody>
        </p:sp>
        <p:sp>
          <p:nvSpPr>
            <p:cNvPr id="19" name="Rectangle: Rounded Corners 10">
              <a:extLst>
                <a:ext uri="{FF2B5EF4-FFF2-40B4-BE49-F238E27FC236}">
                  <a16:creationId xmlns:a16="http://schemas.microsoft.com/office/drawing/2014/main" id="{8B6D0777-F890-822F-559D-BD12EA6CAB8E}"/>
                </a:ext>
              </a:extLst>
            </p:cNvPr>
            <p:cNvSpPr/>
            <p:nvPr/>
          </p:nvSpPr>
          <p:spPr>
            <a:xfrm rot="10800000">
              <a:off x="766660" y="3593205"/>
              <a:ext cx="3142078" cy="2466304"/>
            </a:xfrm>
            <a:prstGeom prst="round1Rect">
              <a:avLst>
                <a:gd name="adj" fmla="val 8051"/>
              </a:avLst>
            </a:prstGeom>
            <a:solidFill>
              <a:schemeClr val="bg2"/>
            </a:solid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p>
              <a:pPr lvl="0" algn="ctr"/>
              <a:endParaRPr lang="en-GB" sz="1600">
                <a:latin typeface="Plus Jakarta Sans" pitchFamily="2" charset="77"/>
                <a:cs typeface="Plus Jakarta Sans" pitchFamily="2" charset="77"/>
              </a:endParaRPr>
            </a:p>
          </p:txBody>
        </p:sp>
        <p:sp>
          <p:nvSpPr>
            <p:cNvPr id="20" name="TextBox 19">
              <a:extLst>
                <a:ext uri="{FF2B5EF4-FFF2-40B4-BE49-F238E27FC236}">
                  <a16:creationId xmlns:a16="http://schemas.microsoft.com/office/drawing/2014/main" id="{1929741F-C45F-23E7-C93B-AAF470D5EAF9}"/>
                </a:ext>
              </a:extLst>
            </p:cNvPr>
            <p:cNvSpPr txBox="1"/>
            <p:nvPr/>
          </p:nvSpPr>
          <p:spPr>
            <a:xfrm>
              <a:off x="977458" y="3918416"/>
              <a:ext cx="2720480" cy="1815882"/>
            </a:xfrm>
            <a:prstGeom prst="rect">
              <a:avLst/>
            </a:prstGeom>
            <a:noFill/>
          </p:spPr>
          <p:txBody>
            <a:bodyPr wrap="square" rtlCol="0" anchor="ctr">
              <a:spAutoFit/>
            </a:bodyPr>
            <a:lstStyle/>
            <a:p>
              <a:pPr algn="ctr"/>
              <a:r>
                <a:rPr lang="en-GB" sz="1400">
                  <a:solidFill>
                    <a:schemeClr val="tx2"/>
                  </a:solidFill>
                  <a:latin typeface="Plus Jakarta Sans" pitchFamily="2" charset="77"/>
                  <a:cs typeface="Plus Jakarta Sans" pitchFamily="2" charset="77"/>
                </a:rPr>
                <a:t>Example – the audit suggests 20% bots on 100k monthly sessions. Customer purchases 20k blocks/month at $0.25/block. This allows overage of 1,000/month. And 3,000/month to be carried forward if unused.</a:t>
              </a:r>
            </a:p>
          </p:txBody>
        </p:sp>
      </p:grpSp>
      <p:sp>
        <p:nvSpPr>
          <p:cNvPr id="21" name="Title 1">
            <a:extLst>
              <a:ext uri="{FF2B5EF4-FFF2-40B4-BE49-F238E27FC236}">
                <a16:creationId xmlns:a16="http://schemas.microsoft.com/office/drawing/2014/main" id="{722860E1-9C82-05AE-87A4-558D05049BE7}"/>
              </a:ext>
            </a:extLst>
          </p:cNvPr>
          <p:cNvSpPr txBox="1">
            <a:spLocks/>
          </p:cNvSpPr>
          <p:nvPr/>
        </p:nvSpPr>
        <p:spPr>
          <a:xfrm>
            <a:off x="6570135" y="261144"/>
            <a:ext cx="5298017" cy="594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bg1"/>
                </a:solidFill>
                <a:latin typeface="Plus Jakarta Sans" pitchFamily="2" charset="77"/>
                <a:ea typeface="+mj-ea"/>
                <a:cs typeface="Plus Jakarta Sans" pitchFamily="2" charset="77"/>
              </a:defRPr>
            </a:lvl1pPr>
          </a:lstStyle>
          <a:p>
            <a:pPr algn="r"/>
            <a:r>
              <a:rPr lang="en-GB" sz="2000"/>
              <a:t>*example pricing only</a:t>
            </a:r>
          </a:p>
        </p:txBody>
      </p:sp>
    </p:spTree>
    <p:extLst>
      <p:ext uri="{BB962C8B-B14F-4D97-AF65-F5344CB8AC3E}">
        <p14:creationId xmlns:p14="http://schemas.microsoft.com/office/powerpoint/2010/main" val="4167280152"/>
      </p:ext>
    </p:extLst>
  </p:cSld>
  <p:clrMapOvr>
    <a:masterClrMapping/>
  </p:clrMapOvr>
  <mc:AlternateContent xmlns:mc="http://schemas.openxmlformats.org/markup-compatibility/2006" xmlns:p14="http://schemas.microsoft.com/office/powerpoint/2010/main">
    <mc:Choice Requires="p14">
      <p:transition p14:dur="0" advTm="6000"/>
    </mc:Choice>
    <mc:Fallback xmlns="">
      <p:transition advTm="6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FB409F8-D944-4054-F294-24696E51FE42}"/>
              </a:ext>
            </a:extLst>
          </p:cNvPr>
          <p:cNvSpPr>
            <a:spLocks noGrp="1"/>
          </p:cNvSpPr>
          <p:nvPr>
            <p:ph type="subTitle" idx="1"/>
          </p:nvPr>
        </p:nvSpPr>
        <p:spPr>
          <a:xfrm>
            <a:off x="442175" y="5621628"/>
            <a:ext cx="9144000" cy="757503"/>
          </a:xfrm>
        </p:spPr>
        <p:txBody>
          <a:bodyPr vert="horz" lIns="91440" tIns="45720" rIns="91440" bIns="45720" rtlCol="0" anchor="t">
            <a:normAutofit/>
          </a:bodyPr>
          <a:lstStyle/>
          <a:p>
            <a:r>
              <a:rPr lang="en-US" b="1">
                <a:latin typeface="Plus Jakarta Sans" pitchFamily="2" charset="77"/>
                <a:cs typeface="Plus Jakarta Sans" pitchFamily="2" charset="77"/>
              </a:rPr>
              <a:t>Any questions?</a:t>
            </a:r>
          </a:p>
          <a:p>
            <a:r>
              <a:rPr lang="en-US" sz="1400" err="1">
                <a:latin typeface="Plus Jakarta Sans" pitchFamily="2" charset="77"/>
                <a:cs typeface="Plus Jakarta Sans" pitchFamily="2" charset="77"/>
                <a:hlinkClick r:id="rId2"/>
              </a:rPr>
              <a:t>nick.pomeroy@vtn.live</a:t>
            </a:r>
            <a:endParaRPr lang="en-US" sz="1400">
              <a:latin typeface="Plus Jakarta Sans" pitchFamily="2" charset="77"/>
              <a:cs typeface="Plus Jakarta Sans" pitchFamily="2" charset="77"/>
            </a:endParaRPr>
          </a:p>
        </p:txBody>
      </p:sp>
    </p:spTree>
    <p:extLst>
      <p:ext uri="{BB962C8B-B14F-4D97-AF65-F5344CB8AC3E}">
        <p14:creationId xmlns:p14="http://schemas.microsoft.com/office/powerpoint/2010/main" val="1791814393"/>
      </p:ext>
    </p:extLst>
  </p:cSld>
  <p:clrMapOvr>
    <a:masterClrMapping/>
  </p:clrMapOvr>
  <mc:AlternateContent xmlns:mc="http://schemas.openxmlformats.org/markup-compatibility/2006" xmlns:p14="http://schemas.microsoft.com/office/powerpoint/2010/main">
    <mc:Choice Requires="p14">
      <p:transition p14:dur="0" advClick="0" advTm="6000"/>
    </mc:Choice>
    <mc:Fallback xmlns="">
      <p:transition advClick="0" advTm="6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of Rectangle 3">
            <a:extLst>
              <a:ext uri="{FF2B5EF4-FFF2-40B4-BE49-F238E27FC236}">
                <a16:creationId xmlns:a16="http://schemas.microsoft.com/office/drawing/2014/main" id="{FF72D72D-8292-1EF0-CC28-F4C067CAC5B5}"/>
              </a:ext>
            </a:extLst>
          </p:cNvPr>
          <p:cNvSpPr/>
          <p:nvPr/>
        </p:nvSpPr>
        <p:spPr>
          <a:xfrm flipH="1">
            <a:off x="8403455" y="1868286"/>
            <a:ext cx="1421343" cy="387351"/>
          </a:xfrm>
          <a:prstGeom prst="round2DiagRect">
            <a:avLst>
              <a:gd name="adj1" fmla="val 37126"/>
              <a:gd name="adj2" fmla="val 3148"/>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54232D9-E2F9-F711-E346-10CA41ED9F2E}"/>
              </a:ext>
            </a:extLst>
          </p:cNvPr>
          <p:cNvSpPr>
            <a:spLocks noGrp="1"/>
          </p:cNvSpPr>
          <p:nvPr>
            <p:ph type="title"/>
          </p:nvPr>
        </p:nvSpPr>
        <p:spPr>
          <a:xfrm>
            <a:off x="6672448" y="2413258"/>
            <a:ext cx="4883359" cy="2741750"/>
          </a:xfrm>
        </p:spPr>
        <p:txBody>
          <a:bodyPr anchor="t">
            <a:normAutofit/>
          </a:bodyPr>
          <a:lstStyle/>
          <a:p>
            <a:pPr algn="ctr"/>
            <a:r>
              <a:rPr lang="en-GB" sz="2400" b="0"/>
              <a:t>Malicious bots are constantly evolving, and so are we. Our patent pending, machine-learning bot protection lives on your digital estate, analysing micro-behaviours, to identify and block threats in real-time. </a:t>
            </a:r>
            <a:r>
              <a:rPr lang="en-GB" sz="2400" b="0">
                <a:solidFill>
                  <a:schemeClr val="tx2"/>
                </a:solidFill>
              </a:rPr>
              <a:t>Put simply — </a:t>
            </a:r>
            <a:r>
              <a:rPr lang="en-GB" sz="2400">
                <a:solidFill>
                  <a:schemeClr val="tx2"/>
                </a:solidFill>
              </a:rPr>
              <a:t>we block what others don’t. </a:t>
            </a:r>
            <a:endParaRPr lang="en-GB" sz="2400"/>
          </a:p>
        </p:txBody>
      </p:sp>
      <p:sp>
        <p:nvSpPr>
          <p:cNvPr id="3" name="Text Placeholder 2">
            <a:extLst>
              <a:ext uri="{FF2B5EF4-FFF2-40B4-BE49-F238E27FC236}">
                <a16:creationId xmlns:a16="http://schemas.microsoft.com/office/drawing/2014/main" id="{17F7BAE5-5460-4809-0DB6-414084188767}"/>
              </a:ext>
            </a:extLst>
          </p:cNvPr>
          <p:cNvSpPr>
            <a:spLocks noGrp="1"/>
          </p:cNvSpPr>
          <p:nvPr>
            <p:ph type="body" idx="1"/>
          </p:nvPr>
        </p:nvSpPr>
        <p:spPr>
          <a:xfrm>
            <a:off x="6365602" y="1839542"/>
            <a:ext cx="5505450" cy="387350"/>
          </a:xfrm>
        </p:spPr>
        <p:txBody>
          <a:bodyPr anchor="b"/>
          <a:lstStyle/>
          <a:p>
            <a:pPr algn="ctr"/>
            <a:r>
              <a:rPr lang="en-GB" b="1">
                <a:solidFill>
                  <a:schemeClr val="tx1"/>
                </a:solidFill>
              </a:rPr>
              <a:t>Our Mission</a:t>
            </a:r>
          </a:p>
        </p:txBody>
      </p:sp>
    </p:spTree>
    <p:extLst>
      <p:ext uri="{BB962C8B-B14F-4D97-AF65-F5344CB8AC3E}">
        <p14:creationId xmlns:p14="http://schemas.microsoft.com/office/powerpoint/2010/main" val="649871028"/>
      </p:ext>
    </p:extLst>
  </p:cSld>
  <p:clrMapOvr>
    <a:masterClrMapping/>
  </p:clrMapOvr>
  <mc:AlternateContent xmlns:mc="http://schemas.openxmlformats.org/markup-compatibility/2006" xmlns:p14="http://schemas.microsoft.com/office/powerpoint/2010/main">
    <mc:Choice Requires="p14">
      <p:transition p14:dur="0" advTm="6000"/>
    </mc:Choice>
    <mc:Fallback xmlns="">
      <p:transition advTm="6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 Diagonal Corner of Rectangle 28">
            <a:extLst>
              <a:ext uri="{FF2B5EF4-FFF2-40B4-BE49-F238E27FC236}">
                <a16:creationId xmlns:a16="http://schemas.microsoft.com/office/drawing/2014/main" id="{2297B13A-1B99-05FE-D30E-2FB729407308}"/>
              </a:ext>
            </a:extLst>
          </p:cNvPr>
          <p:cNvSpPr/>
          <p:nvPr/>
        </p:nvSpPr>
        <p:spPr>
          <a:xfrm flipH="1">
            <a:off x="8030606" y="3973958"/>
            <a:ext cx="3627594" cy="2357884"/>
          </a:xfrm>
          <a:prstGeom prst="round2DiagRect">
            <a:avLst>
              <a:gd name="adj1" fmla="val 13291"/>
              <a:gd name="adj2" fmla="val 1034"/>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ound Diagonal Corner of Rectangle 25">
            <a:extLst>
              <a:ext uri="{FF2B5EF4-FFF2-40B4-BE49-F238E27FC236}">
                <a16:creationId xmlns:a16="http://schemas.microsoft.com/office/drawing/2014/main" id="{8C639EA4-2F2F-E18E-EF8C-6107C212083C}"/>
              </a:ext>
            </a:extLst>
          </p:cNvPr>
          <p:cNvSpPr/>
          <p:nvPr/>
        </p:nvSpPr>
        <p:spPr>
          <a:xfrm flipH="1">
            <a:off x="4177230" y="1391156"/>
            <a:ext cx="3627593" cy="2357884"/>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Diagonal Corner of Rectangle 26">
            <a:extLst>
              <a:ext uri="{FF2B5EF4-FFF2-40B4-BE49-F238E27FC236}">
                <a16:creationId xmlns:a16="http://schemas.microsoft.com/office/drawing/2014/main" id="{D4255259-138D-7079-4E7F-812B0B62E763}"/>
              </a:ext>
            </a:extLst>
          </p:cNvPr>
          <p:cNvSpPr/>
          <p:nvPr/>
        </p:nvSpPr>
        <p:spPr>
          <a:xfrm flipH="1">
            <a:off x="8030611" y="1391156"/>
            <a:ext cx="3627593" cy="2357884"/>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Diagonal Corner of Rectangle 27">
            <a:extLst>
              <a:ext uri="{FF2B5EF4-FFF2-40B4-BE49-F238E27FC236}">
                <a16:creationId xmlns:a16="http://schemas.microsoft.com/office/drawing/2014/main" id="{4AB1506D-251E-FC21-2E63-D81B95D5D276}"/>
              </a:ext>
            </a:extLst>
          </p:cNvPr>
          <p:cNvSpPr/>
          <p:nvPr/>
        </p:nvSpPr>
        <p:spPr>
          <a:xfrm flipH="1">
            <a:off x="323848" y="3973958"/>
            <a:ext cx="3627593" cy="2357884"/>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10BEEA7-7F8D-6736-78FF-A7F3CDDA66EF}"/>
              </a:ext>
            </a:extLst>
          </p:cNvPr>
          <p:cNvSpPr>
            <a:spLocks noGrp="1"/>
          </p:cNvSpPr>
          <p:nvPr>
            <p:ph type="title"/>
          </p:nvPr>
        </p:nvSpPr>
        <p:spPr/>
        <p:txBody>
          <a:bodyPr/>
          <a:lstStyle/>
          <a:p>
            <a:r>
              <a:rPr lang="en-GB"/>
              <a:t>Sales Stack</a:t>
            </a:r>
          </a:p>
        </p:txBody>
      </p:sp>
      <p:sp>
        <p:nvSpPr>
          <p:cNvPr id="5" name="Round Diagonal Corner of Rectangle 4">
            <a:extLst>
              <a:ext uri="{FF2B5EF4-FFF2-40B4-BE49-F238E27FC236}">
                <a16:creationId xmlns:a16="http://schemas.microsoft.com/office/drawing/2014/main" id="{DA507D6A-B980-13D6-4FC2-A46BDA5BBD2F}"/>
              </a:ext>
            </a:extLst>
          </p:cNvPr>
          <p:cNvSpPr/>
          <p:nvPr/>
        </p:nvSpPr>
        <p:spPr>
          <a:xfrm flipH="1">
            <a:off x="323850" y="1391156"/>
            <a:ext cx="3627593" cy="2357884"/>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1">
            <a:extLst>
              <a:ext uri="{FF2B5EF4-FFF2-40B4-BE49-F238E27FC236}">
                <a16:creationId xmlns:a16="http://schemas.microsoft.com/office/drawing/2014/main" id="{C2347521-874B-04D5-7786-936464479E88}"/>
              </a:ext>
            </a:extLst>
          </p:cNvPr>
          <p:cNvSpPr txBox="1">
            <a:spLocks/>
          </p:cNvSpPr>
          <p:nvPr/>
        </p:nvSpPr>
        <p:spPr>
          <a:xfrm>
            <a:off x="549638" y="1622289"/>
            <a:ext cx="3176016" cy="190804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1">
                <a:solidFill>
                  <a:schemeClr val="tx2"/>
                </a:solidFill>
                <a:latin typeface="Arial" panose="020B0604020202020204" pitchFamily="34" charset="0"/>
                <a:cs typeface="Arial" panose="020B0604020202020204" pitchFamily="34" charset="0"/>
              </a:rPr>
              <a:t>Global presence</a:t>
            </a:r>
          </a:p>
          <a:p>
            <a:pPr algn="ctr"/>
            <a:r>
              <a:rPr lang="en-GB" sz="1600">
                <a:latin typeface="Arial" panose="020B0604020202020204" pitchFamily="34" charset="0"/>
                <a:cs typeface="Arial" panose="020B0604020202020204" pitchFamily="34" charset="0"/>
              </a:rPr>
              <a:t>We’re headquartered in the UK, with a subsidiary company in Singapore. We’re also highly active in the UK, Asia Pacific, and the GCC. With clients in the US &amp; EU as well.</a:t>
            </a:r>
          </a:p>
        </p:txBody>
      </p:sp>
      <p:sp>
        <p:nvSpPr>
          <p:cNvPr id="16" name="Content Placeholder 1">
            <a:extLst>
              <a:ext uri="{FF2B5EF4-FFF2-40B4-BE49-F238E27FC236}">
                <a16:creationId xmlns:a16="http://schemas.microsoft.com/office/drawing/2014/main" id="{B8FF6DE1-A32C-8803-17CF-EDE6F97B3CCE}"/>
              </a:ext>
            </a:extLst>
          </p:cNvPr>
          <p:cNvSpPr txBox="1">
            <a:spLocks/>
          </p:cNvSpPr>
          <p:nvPr/>
        </p:nvSpPr>
        <p:spPr>
          <a:xfrm>
            <a:off x="4403019" y="1622289"/>
            <a:ext cx="3176016" cy="190804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1">
                <a:solidFill>
                  <a:schemeClr val="tx2"/>
                </a:solidFill>
                <a:latin typeface="Arial" panose="020B0604020202020204" pitchFamily="34" charset="0"/>
                <a:cs typeface="Arial" panose="020B0604020202020204" pitchFamily="34" charset="0"/>
              </a:rPr>
              <a:t>Advanced behavioural protection</a:t>
            </a:r>
          </a:p>
          <a:p>
            <a:pPr algn="ctr"/>
            <a:r>
              <a:rPr lang="en-GB" sz="1600">
                <a:latin typeface="Arial" panose="020B0604020202020204" pitchFamily="34" charset="0"/>
                <a:cs typeface="Arial" panose="020B0604020202020204" pitchFamily="34" charset="0"/>
              </a:rPr>
              <a:t>Our patent pending, machine-learning protection goes beyond basic behaviours to block even the most complex AI threats. </a:t>
            </a:r>
          </a:p>
        </p:txBody>
      </p:sp>
      <p:sp>
        <p:nvSpPr>
          <p:cNvPr id="21" name="Content Placeholder 1">
            <a:extLst>
              <a:ext uri="{FF2B5EF4-FFF2-40B4-BE49-F238E27FC236}">
                <a16:creationId xmlns:a16="http://schemas.microsoft.com/office/drawing/2014/main" id="{57AFC11E-D786-7AEC-B463-65649ACFE633}"/>
              </a:ext>
            </a:extLst>
          </p:cNvPr>
          <p:cNvSpPr txBox="1">
            <a:spLocks/>
          </p:cNvSpPr>
          <p:nvPr/>
        </p:nvSpPr>
        <p:spPr>
          <a:xfrm>
            <a:off x="8256400" y="1622289"/>
            <a:ext cx="3176016" cy="190804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1">
                <a:solidFill>
                  <a:schemeClr val="tx2"/>
                </a:solidFill>
                <a:latin typeface="Arial" panose="020B0604020202020204" pitchFamily="34" charset="0"/>
                <a:cs typeface="Arial" panose="020B0604020202020204" pitchFamily="34" charset="0"/>
              </a:rPr>
              <a:t>Bot threats we stop</a:t>
            </a:r>
          </a:p>
          <a:p>
            <a:pPr algn="ctr">
              <a:spcBef>
                <a:spcPts val="600"/>
              </a:spcBef>
            </a:pPr>
            <a:r>
              <a:rPr lang="en-GB" sz="1600">
                <a:latin typeface="Arial" panose="020B0604020202020204" pitchFamily="34" charset="0"/>
                <a:cs typeface="Arial" panose="020B0604020202020204" pitchFamily="34" charset="0"/>
              </a:rPr>
              <a:t>Data theft. Fake account creation. Data scraping. Account takeovers. Attack scouting. Basket blocking. Data contamination. Ad abuse. Budget waste.</a:t>
            </a:r>
          </a:p>
        </p:txBody>
      </p:sp>
      <p:sp>
        <p:nvSpPr>
          <p:cNvPr id="23" name="Content Placeholder 1">
            <a:extLst>
              <a:ext uri="{FF2B5EF4-FFF2-40B4-BE49-F238E27FC236}">
                <a16:creationId xmlns:a16="http://schemas.microsoft.com/office/drawing/2014/main" id="{C88FF140-3769-FB4D-9090-25858590B301}"/>
              </a:ext>
            </a:extLst>
          </p:cNvPr>
          <p:cNvSpPr txBox="1">
            <a:spLocks/>
          </p:cNvSpPr>
          <p:nvPr/>
        </p:nvSpPr>
        <p:spPr>
          <a:xfrm>
            <a:off x="549638" y="4205091"/>
            <a:ext cx="3176016" cy="190804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1">
                <a:solidFill>
                  <a:schemeClr val="tx2"/>
                </a:solidFill>
                <a:latin typeface="Arial" panose="020B0604020202020204" pitchFamily="34" charset="0"/>
                <a:cs typeface="Arial" panose="020B0604020202020204" pitchFamily="34" charset="0"/>
              </a:rPr>
              <a:t>What we protect</a:t>
            </a:r>
          </a:p>
          <a:p>
            <a:pPr algn="ctr"/>
            <a:r>
              <a:rPr lang="en-GB" sz="1600">
                <a:latin typeface="Arial" panose="020B0604020202020204" pitchFamily="34" charset="0"/>
                <a:cs typeface="Arial" panose="020B0604020202020204" pitchFamily="34" charset="0"/>
              </a:rPr>
              <a:t>Abbi (our machine-learning model) protects digital ads (Ad Fraud Prevention) and websites or web apps (Web Threat Protection) from sophisticated bots.</a:t>
            </a:r>
          </a:p>
        </p:txBody>
      </p:sp>
      <p:sp>
        <p:nvSpPr>
          <p:cNvPr id="25" name="Content Placeholder 1">
            <a:extLst>
              <a:ext uri="{FF2B5EF4-FFF2-40B4-BE49-F238E27FC236}">
                <a16:creationId xmlns:a16="http://schemas.microsoft.com/office/drawing/2014/main" id="{C37D8335-AD20-E39C-B7C0-70A6F0D034A3}"/>
              </a:ext>
            </a:extLst>
          </p:cNvPr>
          <p:cNvSpPr txBox="1">
            <a:spLocks/>
          </p:cNvSpPr>
          <p:nvPr/>
        </p:nvSpPr>
        <p:spPr>
          <a:xfrm>
            <a:off x="8256400" y="4205091"/>
            <a:ext cx="3176015" cy="190804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1">
                <a:solidFill>
                  <a:schemeClr val="bg1"/>
                </a:solidFill>
                <a:latin typeface="Arial" panose="020B0604020202020204" pitchFamily="34" charset="0"/>
                <a:cs typeface="Arial" panose="020B0604020202020204" pitchFamily="34" charset="0"/>
              </a:rPr>
              <a:t>Why we’re different</a:t>
            </a:r>
          </a:p>
          <a:p>
            <a:pPr algn="ctr"/>
            <a:r>
              <a:rPr lang="en-GB" sz="1600">
                <a:solidFill>
                  <a:schemeClr val="bg1"/>
                </a:solidFill>
                <a:latin typeface="Arial" panose="020B0604020202020204" pitchFamily="34" charset="0"/>
                <a:cs typeface="Arial" panose="020B0604020202020204" pitchFamily="34" charset="0"/>
              </a:rPr>
              <a:t>We’re the only bot defence platform that sits Beyond the Edge to utilise real-time behavioural analysis to detect and block even the most complex bots.</a:t>
            </a:r>
          </a:p>
        </p:txBody>
      </p:sp>
      <p:sp>
        <p:nvSpPr>
          <p:cNvPr id="3" name="Round Diagonal Corner of Rectangle 2">
            <a:extLst>
              <a:ext uri="{FF2B5EF4-FFF2-40B4-BE49-F238E27FC236}">
                <a16:creationId xmlns:a16="http://schemas.microsoft.com/office/drawing/2014/main" id="{F24870DF-BC76-890C-F175-70A1DC8BF630}"/>
              </a:ext>
            </a:extLst>
          </p:cNvPr>
          <p:cNvSpPr/>
          <p:nvPr/>
        </p:nvSpPr>
        <p:spPr>
          <a:xfrm flipH="1">
            <a:off x="4177229" y="3973958"/>
            <a:ext cx="3627594" cy="2357884"/>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1">
            <a:extLst>
              <a:ext uri="{FF2B5EF4-FFF2-40B4-BE49-F238E27FC236}">
                <a16:creationId xmlns:a16="http://schemas.microsoft.com/office/drawing/2014/main" id="{B749D51C-C613-26AE-6DB5-553F998E6591}"/>
              </a:ext>
            </a:extLst>
          </p:cNvPr>
          <p:cNvSpPr txBox="1">
            <a:spLocks/>
          </p:cNvSpPr>
          <p:nvPr/>
        </p:nvSpPr>
        <p:spPr>
          <a:xfrm>
            <a:off x="4517790" y="4205091"/>
            <a:ext cx="2946471" cy="190804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1">
                <a:solidFill>
                  <a:schemeClr val="tx2"/>
                </a:solidFill>
                <a:latin typeface="Arial" panose="020B0604020202020204" pitchFamily="34" charset="0"/>
                <a:cs typeface="Arial" panose="020B0604020202020204" pitchFamily="34" charset="0"/>
              </a:rPr>
              <a:t>Our Audience</a:t>
            </a:r>
          </a:p>
          <a:p>
            <a:pPr algn="ctr">
              <a:spcBef>
                <a:spcPts val="600"/>
              </a:spcBef>
            </a:pPr>
            <a:r>
              <a:rPr lang="en-GB" sz="1600">
                <a:latin typeface="Arial" panose="020B0604020202020204" pitchFamily="34" charset="0"/>
                <a:cs typeface="Arial" panose="020B0604020202020204" pitchFamily="34" charset="0"/>
              </a:rPr>
              <a:t>Organisations vulnerable to the growing threat of sophisticated malicious bots on their website and looking to protect their ad budget from fraudulent bot clicks. </a:t>
            </a:r>
          </a:p>
        </p:txBody>
      </p:sp>
    </p:spTree>
    <p:extLst>
      <p:ext uri="{BB962C8B-B14F-4D97-AF65-F5344CB8AC3E}">
        <p14:creationId xmlns:p14="http://schemas.microsoft.com/office/powerpoint/2010/main" val="295667259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0">
            <a:extLst>
              <a:ext uri="{FF2B5EF4-FFF2-40B4-BE49-F238E27FC236}">
                <a16:creationId xmlns:a16="http://schemas.microsoft.com/office/drawing/2014/main" id="{2FEA858C-7744-F1C3-50D7-10ED2E207AEF}"/>
              </a:ext>
            </a:extLst>
          </p:cNvPr>
          <p:cNvSpPr/>
          <p:nvPr/>
        </p:nvSpPr>
        <p:spPr>
          <a:xfrm flipH="1">
            <a:off x="277261" y="260279"/>
            <a:ext cx="3526643" cy="648025"/>
          </a:xfrm>
          <a:prstGeom prst="round2DiagRect">
            <a:avLst>
              <a:gd name="adj1" fmla="val 26074"/>
              <a:gd name="adj2" fmla="val 282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4" name="Title 1">
            <a:extLst>
              <a:ext uri="{FF2B5EF4-FFF2-40B4-BE49-F238E27FC236}">
                <a16:creationId xmlns:a16="http://schemas.microsoft.com/office/drawing/2014/main" id="{FBC7BBA4-C905-9D92-F8CC-870225FC3A57}"/>
              </a:ext>
            </a:extLst>
          </p:cNvPr>
          <p:cNvSpPr>
            <a:spLocks noGrp="1"/>
          </p:cNvSpPr>
          <p:nvPr>
            <p:ph type="title"/>
          </p:nvPr>
        </p:nvSpPr>
        <p:spPr>
          <a:xfrm>
            <a:off x="306387" y="183388"/>
            <a:ext cx="7904927" cy="861736"/>
          </a:xfrm>
        </p:spPr>
        <p:txBody>
          <a:bodyPr anchor="t">
            <a:normAutofit/>
          </a:bodyPr>
          <a:lstStyle/>
          <a:p>
            <a:pPr algn="l">
              <a:lnSpc>
                <a:spcPct val="120000"/>
              </a:lnSpc>
            </a:pPr>
            <a:r>
              <a:rPr lang="en-US" sz="3600">
                <a:solidFill>
                  <a:schemeClr val="bg1"/>
                </a:solidFill>
              </a:rPr>
              <a:t>Award-winning  </a:t>
            </a:r>
            <a:r>
              <a:rPr lang="en-US" sz="3600"/>
              <a:t>protection</a:t>
            </a:r>
            <a:endParaRPr lang="en-US" sz="3600">
              <a:solidFill>
                <a:schemeClr val="tx2"/>
              </a:solidFill>
            </a:endParaRPr>
          </a:p>
        </p:txBody>
      </p:sp>
      <p:pic>
        <p:nvPicPr>
          <p:cNvPr id="15" name="Picture 14" descr="A screenshot of a computer&#10;&#10;Description automatically generated">
            <a:extLst>
              <a:ext uri="{FF2B5EF4-FFF2-40B4-BE49-F238E27FC236}">
                <a16:creationId xmlns:a16="http://schemas.microsoft.com/office/drawing/2014/main" id="{219EEF17-5B64-DCBE-35F3-8E80F65D555E}"/>
              </a:ext>
            </a:extLst>
          </p:cNvPr>
          <p:cNvPicPr>
            <a:picLocks noChangeAspect="1"/>
          </p:cNvPicPr>
          <p:nvPr/>
        </p:nvPicPr>
        <p:blipFill>
          <a:blip r:embed="rId2"/>
          <a:stretch>
            <a:fillRect/>
          </a:stretch>
        </p:blipFill>
        <p:spPr>
          <a:xfrm>
            <a:off x="0" y="1042767"/>
            <a:ext cx="11894291" cy="5475706"/>
          </a:xfrm>
          <a:prstGeom prst="rect">
            <a:avLst/>
          </a:prstGeom>
        </p:spPr>
      </p:pic>
    </p:spTree>
    <p:extLst>
      <p:ext uri="{BB962C8B-B14F-4D97-AF65-F5344CB8AC3E}">
        <p14:creationId xmlns:p14="http://schemas.microsoft.com/office/powerpoint/2010/main" val="3948990693"/>
      </p:ext>
    </p:extLst>
  </p:cSld>
  <p:clrMapOvr>
    <a:masterClrMapping/>
  </p:clrMapOvr>
  <mc:AlternateContent xmlns:mc="http://schemas.openxmlformats.org/markup-compatibility/2006" xmlns:p14="http://schemas.microsoft.com/office/powerpoint/2010/main">
    <mc:Choice Requires="p14">
      <p:transition p14:dur="0" advTm="6000"/>
    </mc:Choice>
    <mc:Fallback xmlns="">
      <p:transition advTm="6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of Rectangle 2">
            <a:extLst>
              <a:ext uri="{FF2B5EF4-FFF2-40B4-BE49-F238E27FC236}">
                <a16:creationId xmlns:a16="http://schemas.microsoft.com/office/drawing/2014/main" id="{503608E5-0492-6DBC-70EA-2DA95B5A6E8E}"/>
              </a:ext>
            </a:extLst>
          </p:cNvPr>
          <p:cNvSpPr/>
          <p:nvPr/>
        </p:nvSpPr>
        <p:spPr>
          <a:xfrm flipH="1">
            <a:off x="8186455" y="1391156"/>
            <a:ext cx="3627593" cy="5009644"/>
          </a:xfrm>
          <a:prstGeom prst="round2DiagRect">
            <a:avLst>
              <a:gd name="adj1" fmla="val 5535"/>
              <a:gd name="adj2" fmla="val 6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 Diagonal Corner of Rectangle 3">
            <a:extLst>
              <a:ext uri="{FF2B5EF4-FFF2-40B4-BE49-F238E27FC236}">
                <a16:creationId xmlns:a16="http://schemas.microsoft.com/office/drawing/2014/main" id="{3990A013-CE78-3DF9-D780-65B29F14652E}"/>
              </a:ext>
            </a:extLst>
          </p:cNvPr>
          <p:cNvSpPr/>
          <p:nvPr/>
        </p:nvSpPr>
        <p:spPr>
          <a:xfrm flipH="1">
            <a:off x="4255152" y="1391156"/>
            <a:ext cx="3627593" cy="5009644"/>
          </a:xfrm>
          <a:prstGeom prst="round2DiagRect">
            <a:avLst>
              <a:gd name="adj1" fmla="val 5535"/>
              <a:gd name="adj2" fmla="val 6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 Diagonal Corner of Rectangle 7">
            <a:extLst>
              <a:ext uri="{FF2B5EF4-FFF2-40B4-BE49-F238E27FC236}">
                <a16:creationId xmlns:a16="http://schemas.microsoft.com/office/drawing/2014/main" id="{65B11E9F-D826-DCD4-2A32-EAB1D80A8181}"/>
              </a:ext>
            </a:extLst>
          </p:cNvPr>
          <p:cNvSpPr/>
          <p:nvPr/>
        </p:nvSpPr>
        <p:spPr>
          <a:xfrm flipH="1">
            <a:off x="323850" y="1391156"/>
            <a:ext cx="3627593" cy="5009644"/>
          </a:xfrm>
          <a:prstGeom prst="round2DiagRect">
            <a:avLst>
              <a:gd name="adj1" fmla="val 5535"/>
              <a:gd name="adj2" fmla="val 6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D69A020-5534-A0F0-1E51-0CC78DF5B467}"/>
              </a:ext>
            </a:extLst>
          </p:cNvPr>
          <p:cNvSpPr>
            <a:spLocks noGrp="1"/>
          </p:cNvSpPr>
          <p:nvPr>
            <p:ph type="title"/>
          </p:nvPr>
        </p:nvSpPr>
        <p:spPr/>
        <p:txBody>
          <a:bodyPr/>
          <a:lstStyle/>
          <a:p>
            <a:r>
              <a:rPr lang="en-GB"/>
              <a:t>Clients</a:t>
            </a:r>
          </a:p>
        </p:txBody>
      </p:sp>
      <p:sp>
        <p:nvSpPr>
          <p:cNvPr id="9" name="Content Placeholder 1">
            <a:extLst>
              <a:ext uri="{FF2B5EF4-FFF2-40B4-BE49-F238E27FC236}">
                <a16:creationId xmlns:a16="http://schemas.microsoft.com/office/drawing/2014/main" id="{5A8C5A97-A3AD-F3C7-3962-330CF01A3F8A}"/>
              </a:ext>
            </a:extLst>
          </p:cNvPr>
          <p:cNvSpPr txBox="1">
            <a:spLocks/>
          </p:cNvSpPr>
          <p:nvPr/>
        </p:nvSpPr>
        <p:spPr>
          <a:xfrm>
            <a:off x="549638" y="1616074"/>
            <a:ext cx="3176016" cy="48704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1">
                <a:solidFill>
                  <a:schemeClr val="tx2"/>
                </a:solidFill>
                <a:latin typeface="Arial" panose="020B0604020202020204" pitchFamily="34" charset="0"/>
                <a:cs typeface="Arial" panose="020B0604020202020204" pitchFamily="34" charset="0"/>
              </a:rPr>
              <a:t>UK &amp; Europe</a:t>
            </a:r>
          </a:p>
        </p:txBody>
      </p:sp>
      <p:sp>
        <p:nvSpPr>
          <p:cNvPr id="10" name="Content Placeholder 1">
            <a:extLst>
              <a:ext uri="{FF2B5EF4-FFF2-40B4-BE49-F238E27FC236}">
                <a16:creationId xmlns:a16="http://schemas.microsoft.com/office/drawing/2014/main" id="{190ACCFD-51C1-BD5C-ED0B-702988204CE7}"/>
              </a:ext>
            </a:extLst>
          </p:cNvPr>
          <p:cNvSpPr txBox="1">
            <a:spLocks/>
          </p:cNvSpPr>
          <p:nvPr/>
        </p:nvSpPr>
        <p:spPr>
          <a:xfrm>
            <a:off x="4480940" y="1616074"/>
            <a:ext cx="3176016" cy="48704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1">
                <a:solidFill>
                  <a:schemeClr val="tx2"/>
                </a:solidFill>
                <a:latin typeface="Arial" panose="020B0604020202020204" pitchFamily="34" charset="0"/>
                <a:cs typeface="Arial" panose="020B0604020202020204" pitchFamily="34" charset="0"/>
              </a:rPr>
              <a:t>Asia Pacific</a:t>
            </a:r>
          </a:p>
        </p:txBody>
      </p:sp>
      <p:sp>
        <p:nvSpPr>
          <p:cNvPr id="11" name="Content Placeholder 1">
            <a:extLst>
              <a:ext uri="{FF2B5EF4-FFF2-40B4-BE49-F238E27FC236}">
                <a16:creationId xmlns:a16="http://schemas.microsoft.com/office/drawing/2014/main" id="{82801BB2-14B5-191C-57B5-C605A0B6D6CC}"/>
              </a:ext>
            </a:extLst>
          </p:cNvPr>
          <p:cNvSpPr txBox="1">
            <a:spLocks/>
          </p:cNvSpPr>
          <p:nvPr/>
        </p:nvSpPr>
        <p:spPr>
          <a:xfrm>
            <a:off x="8412243" y="1616074"/>
            <a:ext cx="3176016" cy="48704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1">
                <a:solidFill>
                  <a:schemeClr val="tx2"/>
                </a:solidFill>
                <a:latin typeface="Arial" panose="020B0604020202020204" pitchFamily="34" charset="0"/>
                <a:cs typeface="Arial" panose="020B0604020202020204" pitchFamily="34" charset="0"/>
              </a:rPr>
              <a:t>United States</a:t>
            </a:r>
          </a:p>
        </p:txBody>
      </p:sp>
      <p:pic>
        <p:nvPicPr>
          <p:cNvPr id="15" name="Picture 14" descr="A black background with white text&#10;&#10;Description automatically generated">
            <a:extLst>
              <a:ext uri="{FF2B5EF4-FFF2-40B4-BE49-F238E27FC236}">
                <a16:creationId xmlns:a16="http://schemas.microsoft.com/office/drawing/2014/main" id="{66A61EE7-EC90-6DD6-4C8D-E2384D801DAA}"/>
              </a:ext>
            </a:extLst>
          </p:cNvPr>
          <p:cNvPicPr>
            <a:picLocks noChangeAspect="1"/>
          </p:cNvPicPr>
          <p:nvPr/>
        </p:nvPicPr>
        <p:blipFill>
          <a:blip r:embed="rId2"/>
          <a:stretch>
            <a:fillRect/>
          </a:stretch>
        </p:blipFill>
        <p:spPr>
          <a:xfrm>
            <a:off x="711075" y="2245638"/>
            <a:ext cx="1314317" cy="912720"/>
          </a:xfrm>
          <a:prstGeom prst="rect">
            <a:avLst/>
          </a:prstGeom>
        </p:spPr>
      </p:pic>
      <p:pic>
        <p:nvPicPr>
          <p:cNvPr id="17" name="Picture 16" descr="A black rectangle with white text&#10;&#10;Description automatically generated">
            <a:extLst>
              <a:ext uri="{FF2B5EF4-FFF2-40B4-BE49-F238E27FC236}">
                <a16:creationId xmlns:a16="http://schemas.microsoft.com/office/drawing/2014/main" id="{82711869-B65E-532C-278D-DFBA5053F062}"/>
              </a:ext>
            </a:extLst>
          </p:cNvPr>
          <p:cNvPicPr>
            <a:picLocks noChangeAspect="1"/>
          </p:cNvPicPr>
          <p:nvPr/>
        </p:nvPicPr>
        <p:blipFill>
          <a:blip r:embed="rId3"/>
          <a:stretch>
            <a:fillRect/>
          </a:stretch>
        </p:blipFill>
        <p:spPr>
          <a:xfrm>
            <a:off x="2308852" y="2243755"/>
            <a:ext cx="1314317" cy="912720"/>
          </a:xfrm>
          <a:prstGeom prst="rect">
            <a:avLst/>
          </a:prstGeom>
        </p:spPr>
      </p:pic>
      <p:pic>
        <p:nvPicPr>
          <p:cNvPr id="21" name="Picture 20" descr="A black background with text&#10;&#10;Description automatically generated">
            <a:extLst>
              <a:ext uri="{FF2B5EF4-FFF2-40B4-BE49-F238E27FC236}">
                <a16:creationId xmlns:a16="http://schemas.microsoft.com/office/drawing/2014/main" id="{14A959D9-AA31-40C0-330E-CC3C5F54DB52}"/>
              </a:ext>
            </a:extLst>
          </p:cNvPr>
          <p:cNvPicPr>
            <a:picLocks noChangeAspect="1"/>
          </p:cNvPicPr>
          <p:nvPr/>
        </p:nvPicPr>
        <p:blipFill>
          <a:blip r:embed="rId4"/>
          <a:stretch>
            <a:fillRect/>
          </a:stretch>
        </p:blipFill>
        <p:spPr>
          <a:xfrm>
            <a:off x="711075" y="3219435"/>
            <a:ext cx="1314317" cy="912720"/>
          </a:xfrm>
          <a:prstGeom prst="rect">
            <a:avLst/>
          </a:prstGeom>
        </p:spPr>
      </p:pic>
      <p:pic>
        <p:nvPicPr>
          <p:cNvPr id="23" name="Picture 22" descr="A black background with white text&#10;&#10;Description automatically generated">
            <a:extLst>
              <a:ext uri="{FF2B5EF4-FFF2-40B4-BE49-F238E27FC236}">
                <a16:creationId xmlns:a16="http://schemas.microsoft.com/office/drawing/2014/main" id="{B23129BF-C891-F8EE-D710-4DA683E182B2}"/>
              </a:ext>
            </a:extLst>
          </p:cNvPr>
          <p:cNvPicPr>
            <a:picLocks noChangeAspect="1"/>
          </p:cNvPicPr>
          <p:nvPr/>
        </p:nvPicPr>
        <p:blipFill>
          <a:blip r:embed="rId5"/>
          <a:stretch>
            <a:fillRect/>
          </a:stretch>
        </p:blipFill>
        <p:spPr>
          <a:xfrm>
            <a:off x="2303033" y="3219435"/>
            <a:ext cx="1314317" cy="912720"/>
          </a:xfrm>
          <a:prstGeom prst="rect">
            <a:avLst/>
          </a:prstGeom>
        </p:spPr>
      </p:pic>
      <p:pic>
        <p:nvPicPr>
          <p:cNvPr id="27" name="Picture 26" descr="A black background with white text&#10;&#10;Description automatically generated">
            <a:extLst>
              <a:ext uri="{FF2B5EF4-FFF2-40B4-BE49-F238E27FC236}">
                <a16:creationId xmlns:a16="http://schemas.microsoft.com/office/drawing/2014/main" id="{9DAB3B10-91B7-CD61-8309-0FCF02DF392A}"/>
              </a:ext>
            </a:extLst>
          </p:cNvPr>
          <p:cNvPicPr>
            <a:picLocks noChangeAspect="1"/>
          </p:cNvPicPr>
          <p:nvPr/>
        </p:nvPicPr>
        <p:blipFill>
          <a:blip r:embed="rId6"/>
          <a:stretch>
            <a:fillRect/>
          </a:stretch>
        </p:blipFill>
        <p:spPr>
          <a:xfrm>
            <a:off x="711075" y="4193232"/>
            <a:ext cx="1314317" cy="912720"/>
          </a:xfrm>
          <a:prstGeom prst="rect">
            <a:avLst/>
          </a:prstGeom>
        </p:spPr>
      </p:pic>
      <p:pic>
        <p:nvPicPr>
          <p:cNvPr id="29" name="Picture 28" descr="A black and white logo&#10;&#10;Description automatically generated">
            <a:extLst>
              <a:ext uri="{FF2B5EF4-FFF2-40B4-BE49-F238E27FC236}">
                <a16:creationId xmlns:a16="http://schemas.microsoft.com/office/drawing/2014/main" id="{FCEA6A63-CCFB-87C4-2CF7-F59320B05027}"/>
              </a:ext>
            </a:extLst>
          </p:cNvPr>
          <p:cNvPicPr>
            <a:picLocks noChangeAspect="1"/>
          </p:cNvPicPr>
          <p:nvPr/>
        </p:nvPicPr>
        <p:blipFill>
          <a:blip r:embed="rId7"/>
          <a:stretch>
            <a:fillRect/>
          </a:stretch>
        </p:blipFill>
        <p:spPr>
          <a:xfrm>
            <a:off x="2393881" y="4289303"/>
            <a:ext cx="1131023" cy="785433"/>
          </a:xfrm>
          <a:prstGeom prst="rect">
            <a:avLst/>
          </a:prstGeom>
        </p:spPr>
      </p:pic>
      <p:pic>
        <p:nvPicPr>
          <p:cNvPr id="33" name="Picture 32" descr="A black background with text&#10;&#10;Description automatically generated">
            <a:extLst>
              <a:ext uri="{FF2B5EF4-FFF2-40B4-BE49-F238E27FC236}">
                <a16:creationId xmlns:a16="http://schemas.microsoft.com/office/drawing/2014/main" id="{4701206F-F88D-89D3-22FA-FE7560724F13}"/>
              </a:ext>
            </a:extLst>
          </p:cNvPr>
          <p:cNvPicPr>
            <a:picLocks noChangeAspect="1"/>
          </p:cNvPicPr>
          <p:nvPr/>
        </p:nvPicPr>
        <p:blipFill>
          <a:blip r:embed="rId8"/>
          <a:stretch>
            <a:fillRect/>
          </a:stretch>
        </p:blipFill>
        <p:spPr>
          <a:xfrm>
            <a:off x="711075" y="5231884"/>
            <a:ext cx="1314317" cy="912720"/>
          </a:xfrm>
          <a:prstGeom prst="rect">
            <a:avLst/>
          </a:prstGeom>
        </p:spPr>
      </p:pic>
      <p:pic>
        <p:nvPicPr>
          <p:cNvPr id="37" name="Picture 36" descr="A black background with white text&#10;&#10;Description automatically generated">
            <a:extLst>
              <a:ext uri="{FF2B5EF4-FFF2-40B4-BE49-F238E27FC236}">
                <a16:creationId xmlns:a16="http://schemas.microsoft.com/office/drawing/2014/main" id="{ED7F518C-EF47-E719-E9E3-231F0FE8BF71}"/>
              </a:ext>
            </a:extLst>
          </p:cNvPr>
          <p:cNvPicPr>
            <a:picLocks noChangeAspect="1"/>
          </p:cNvPicPr>
          <p:nvPr/>
        </p:nvPicPr>
        <p:blipFill>
          <a:blip r:embed="rId9"/>
          <a:stretch>
            <a:fillRect/>
          </a:stretch>
        </p:blipFill>
        <p:spPr>
          <a:xfrm>
            <a:off x="2302233" y="5233334"/>
            <a:ext cx="1314317" cy="912720"/>
          </a:xfrm>
          <a:prstGeom prst="rect">
            <a:avLst/>
          </a:prstGeom>
        </p:spPr>
      </p:pic>
      <p:pic>
        <p:nvPicPr>
          <p:cNvPr id="41" name="Picture 40" descr="A black and white logo&#10;&#10;Description automatically generated">
            <a:extLst>
              <a:ext uri="{FF2B5EF4-FFF2-40B4-BE49-F238E27FC236}">
                <a16:creationId xmlns:a16="http://schemas.microsoft.com/office/drawing/2014/main" id="{3B9FEB50-A561-6E17-B035-A402DDCB7BD9}"/>
              </a:ext>
            </a:extLst>
          </p:cNvPr>
          <p:cNvPicPr>
            <a:picLocks noChangeAspect="1"/>
          </p:cNvPicPr>
          <p:nvPr/>
        </p:nvPicPr>
        <p:blipFill>
          <a:blip r:embed="rId10"/>
          <a:stretch>
            <a:fillRect/>
          </a:stretch>
        </p:blipFill>
        <p:spPr>
          <a:xfrm>
            <a:off x="4534167" y="2248898"/>
            <a:ext cx="1294960" cy="899277"/>
          </a:xfrm>
          <a:prstGeom prst="rect">
            <a:avLst/>
          </a:prstGeom>
        </p:spPr>
      </p:pic>
      <p:pic>
        <p:nvPicPr>
          <p:cNvPr id="43" name="Picture 42" descr="A black background with a black square&#10;&#10;Description automatically generated with medium confidence">
            <a:extLst>
              <a:ext uri="{FF2B5EF4-FFF2-40B4-BE49-F238E27FC236}">
                <a16:creationId xmlns:a16="http://schemas.microsoft.com/office/drawing/2014/main" id="{D9007FE6-5725-7B2E-E8ED-EB288FA616C6}"/>
              </a:ext>
            </a:extLst>
          </p:cNvPr>
          <p:cNvPicPr>
            <a:picLocks noChangeAspect="1"/>
          </p:cNvPicPr>
          <p:nvPr/>
        </p:nvPicPr>
        <p:blipFill>
          <a:blip r:embed="rId11"/>
          <a:stretch>
            <a:fillRect/>
          </a:stretch>
        </p:blipFill>
        <p:spPr>
          <a:xfrm>
            <a:off x="6209326" y="2248897"/>
            <a:ext cx="1294960" cy="899277"/>
          </a:xfrm>
          <a:prstGeom prst="rect">
            <a:avLst/>
          </a:prstGeom>
        </p:spPr>
      </p:pic>
      <p:pic>
        <p:nvPicPr>
          <p:cNvPr id="45" name="Picture 44" descr="A black logo with white text&#10;&#10;Description automatically generated">
            <a:extLst>
              <a:ext uri="{FF2B5EF4-FFF2-40B4-BE49-F238E27FC236}">
                <a16:creationId xmlns:a16="http://schemas.microsoft.com/office/drawing/2014/main" id="{24492272-1CA3-2F51-33D1-F7B5B1E6C6B0}"/>
              </a:ext>
            </a:extLst>
          </p:cNvPr>
          <p:cNvPicPr>
            <a:picLocks noChangeAspect="1"/>
          </p:cNvPicPr>
          <p:nvPr/>
        </p:nvPicPr>
        <p:blipFill>
          <a:blip r:embed="rId12"/>
          <a:stretch>
            <a:fillRect/>
          </a:stretch>
        </p:blipFill>
        <p:spPr>
          <a:xfrm>
            <a:off x="4582935" y="3248402"/>
            <a:ext cx="1197332" cy="831480"/>
          </a:xfrm>
          <a:prstGeom prst="rect">
            <a:avLst/>
          </a:prstGeom>
        </p:spPr>
      </p:pic>
      <p:pic>
        <p:nvPicPr>
          <p:cNvPr id="47" name="Picture 46" descr="A black and white logo&#10;&#10;Description automatically generated">
            <a:extLst>
              <a:ext uri="{FF2B5EF4-FFF2-40B4-BE49-F238E27FC236}">
                <a16:creationId xmlns:a16="http://schemas.microsoft.com/office/drawing/2014/main" id="{5EB00DFA-570D-3942-4CB2-8D74E340C2A3}"/>
              </a:ext>
            </a:extLst>
          </p:cNvPr>
          <p:cNvPicPr>
            <a:picLocks noChangeAspect="1"/>
          </p:cNvPicPr>
          <p:nvPr/>
        </p:nvPicPr>
        <p:blipFill>
          <a:blip r:embed="rId13"/>
          <a:stretch>
            <a:fillRect/>
          </a:stretch>
        </p:blipFill>
        <p:spPr>
          <a:xfrm>
            <a:off x="6205809" y="3226155"/>
            <a:ext cx="1294960" cy="899277"/>
          </a:xfrm>
          <a:prstGeom prst="rect">
            <a:avLst/>
          </a:prstGeom>
        </p:spPr>
      </p:pic>
      <p:pic>
        <p:nvPicPr>
          <p:cNvPr id="49" name="Picture 48" descr="A black background with a black text&#10;&#10;Description automatically generated with medium confidence">
            <a:extLst>
              <a:ext uri="{FF2B5EF4-FFF2-40B4-BE49-F238E27FC236}">
                <a16:creationId xmlns:a16="http://schemas.microsoft.com/office/drawing/2014/main" id="{14C2EF2D-7CD9-152C-2789-56D261E327D1}"/>
              </a:ext>
            </a:extLst>
          </p:cNvPr>
          <p:cNvPicPr>
            <a:picLocks noChangeAspect="1"/>
          </p:cNvPicPr>
          <p:nvPr/>
        </p:nvPicPr>
        <p:blipFill>
          <a:blip r:embed="rId14"/>
          <a:stretch>
            <a:fillRect/>
          </a:stretch>
        </p:blipFill>
        <p:spPr>
          <a:xfrm>
            <a:off x="4534167" y="4232380"/>
            <a:ext cx="1294960" cy="899277"/>
          </a:xfrm>
          <a:prstGeom prst="rect">
            <a:avLst/>
          </a:prstGeom>
        </p:spPr>
      </p:pic>
      <p:pic>
        <p:nvPicPr>
          <p:cNvPr id="51" name="Picture 50" descr="A black background with letters&#10;&#10;Description automatically generated">
            <a:extLst>
              <a:ext uri="{FF2B5EF4-FFF2-40B4-BE49-F238E27FC236}">
                <a16:creationId xmlns:a16="http://schemas.microsoft.com/office/drawing/2014/main" id="{C20381D0-0644-B16C-D1C3-1C46737F2A73}"/>
              </a:ext>
            </a:extLst>
          </p:cNvPr>
          <p:cNvPicPr>
            <a:picLocks noChangeAspect="1"/>
          </p:cNvPicPr>
          <p:nvPr/>
        </p:nvPicPr>
        <p:blipFill>
          <a:blip r:embed="rId15"/>
          <a:stretch>
            <a:fillRect/>
          </a:stretch>
        </p:blipFill>
        <p:spPr>
          <a:xfrm>
            <a:off x="6315537" y="4304374"/>
            <a:ext cx="1078911" cy="749243"/>
          </a:xfrm>
          <a:prstGeom prst="rect">
            <a:avLst/>
          </a:prstGeom>
        </p:spPr>
      </p:pic>
      <p:pic>
        <p:nvPicPr>
          <p:cNvPr id="53" name="Picture 52" descr="A black and white photo of a black background&#10;&#10;Description automatically generated">
            <a:extLst>
              <a:ext uri="{FF2B5EF4-FFF2-40B4-BE49-F238E27FC236}">
                <a16:creationId xmlns:a16="http://schemas.microsoft.com/office/drawing/2014/main" id="{37B1F264-BF42-3BAB-40E3-4C14612F3572}"/>
              </a:ext>
            </a:extLst>
          </p:cNvPr>
          <p:cNvPicPr>
            <a:picLocks noChangeAspect="1"/>
          </p:cNvPicPr>
          <p:nvPr/>
        </p:nvPicPr>
        <p:blipFill>
          <a:blip r:embed="rId16"/>
          <a:stretch>
            <a:fillRect/>
          </a:stretch>
        </p:blipFill>
        <p:spPr>
          <a:xfrm>
            <a:off x="4533476" y="5231884"/>
            <a:ext cx="1294960" cy="899277"/>
          </a:xfrm>
          <a:prstGeom prst="rect">
            <a:avLst/>
          </a:prstGeom>
        </p:spPr>
      </p:pic>
      <p:pic>
        <p:nvPicPr>
          <p:cNvPr id="55" name="Picture 54" descr="A black and white logo&#10;&#10;Description automatically generated">
            <a:extLst>
              <a:ext uri="{FF2B5EF4-FFF2-40B4-BE49-F238E27FC236}">
                <a16:creationId xmlns:a16="http://schemas.microsoft.com/office/drawing/2014/main" id="{952D5066-65B4-9B96-B4C2-CFF3A30C24B9}"/>
              </a:ext>
            </a:extLst>
          </p:cNvPr>
          <p:cNvPicPr>
            <a:picLocks noChangeAspect="1"/>
          </p:cNvPicPr>
          <p:nvPr/>
        </p:nvPicPr>
        <p:blipFill>
          <a:blip r:embed="rId17"/>
          <a:stretch>
            <a:fillRect/>
          </a:stretch>
        </p:blipFill>
        <p:spPr>
          <a:xfrm>
            <a:off x="6205809" y="5232560"/>
            <a:ext cx="1294960" cy="899277"/>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745EBDE2-F679-9F9B-33FC-B60710835510}"/>
              </a:ext>
            </a:extLst>
          </p:cNvPr>
          <p:cNvPicPr>
            <a:picLocks noChangeAspect="1"/>
          </p:cNvPicPr>
          <p:nvPr/>
        </p:nvPicPr>
        <p:blipFill>
          <a:blip r:embed="rId18"/>
          <a:stretch>
            <a:fillRect/>
          </a:stretch>
        </p:blipFill>
        <p:spPr>
          <a:xfrm>
            <a:off x="9271739" y="2181101"/>
            <a:ext cx="1453694" cy="1009510"/>
          </a:xfrm>
          <a:prstGeom prst="rect">
            <a:avLst/>
          </a:prstGeom>
        </p:spPr>
      </p:pic>
      <p:pic>
        <p:nvPicPr>
          <p:cNvPr id="6" name="Picture 5" descr="A black and white logo&#10;&#10;Description automatically generated">
            <a:extLst>
              <a:ext uri="{FF2B5EF4-FFF2-40B4-BE49-F238E27FC236}">
                <a16:creationId xmlns:a16="http://schemas.microsoft.com/office/drawing/2014/main" id="{E9E539E0-481D-E1B7-33D3-82A51F0CD78A}"/>
              </a:ext>
            </a:extLst>
          </p:cNvPr>
          <p:cNvPicPr>
            <a:picLocks noChangeAspect="1"/>
          </p:cNvPicPr>
          <p:nvPr/>
        </p:nvPicPr>
        <p:blipFill>
          <a:blip r:embed="rId19"/>
          <a:stretch>
            <a:fillRect/>
          </a:stretch>
        </p:blipFill>
        <p:spPr>
          <a:xfrm>
            <a:off x="9352771" y="5231883"/>
            <a:ext cx="1294960" cy="899278"/>
          </a:xfrm>
          <a:prstGeom prst="rect">
            <a:avLst/>
          </a:prstGeom>
        </p:spPr>
      </p:pic>
      <p:pic>
        <p:nvPicPr>
          <p:cNvPr id="7" name="Picture 6" descr="A logo of a video game&#10;&#10;Description automatically generated">
            <a:extLst>
              <a:ext uri="{FF2B5EF4-FFF2-40B4-BE49-F238E27FC236}">
                <a16:creationId xmlns:a16="http://schemas.microsoft.com/office/drawing/2014/main" id="{71111ACC-3EA9-DBFD-15A8-A24F2981E1A1}"/>
              </a:ext>
            </a:extLst>
          </p:cNvPr>
          <p:cNvPicPr>
            <a:picLocks noChangeAspect="1"/>
          </p:cNvPicPr>
          <p:nvPr/>
        </p:nvPicPr>
        <p:blipFill>
          <a:blip r:embed="rId20"/>
          <a:stretch>
            <a:fillRect/>
          </a:stretch>
        </p:blipFill>
        <p:spPr>
          <a:xfrm>
            <a:off x="9271739" y="3152977"/>
            <a:ext cx="1453694" cy="1009510"/>
          </a:xfrm>
          <a:prstGeom prst="rect">
            <a:avLst/>
          </a:prstGeom>
        </p:spPr>
      </p:pic>
      <p:pic>
        <p:nvPicPr>
          <p:cNvPr id="12" name="Picture 11">
            <a:extLst>
              <a:ext uri="{FF2B5EF4-FFF2-40B4-BE49-F238E27FC236}">
                <a16:creationId xmlns:a16="http://schemas.microsoft.com/office/drawing/2014/main" id="{78165F98-191C-A7F8-8F05-6CD405C37AE9}"/>
              </a:ext>
            </a:extLst>
          </p:cNvPr>
          <p:cNvPicPr>
            <a:picLocks noChangeAspect="1"/>
          </p:cNvPicPr>
          <p:nvPr/>
        </p:nvPicPr>
        <p:blipFill>
          <a:blip r:embed="rId21"/>
          <a:srcRect/>
          <a:stretch/>
        </p:blipFill>
        <p:spPr>
          <a:xfrm>
            <a:off x="9273404" y="4174241"/>
            <a:ext cx="1453694" cy="1009509"/>
          </a:xfrm>
          <a:prstGeom prst="rect">
            <a:avLst/>
          </a:prstGeom>
        </p:spPr>
      </p:pic>
    </p:spTree>
    <p:extLst>
      <p:ext uri="{BB962C8B-B14F-4D97-AF65-F5344CB8AC3E}">
        <p14:creationId xmlns:p14="http://schemas.microsoft.com/office/powerpoint/2010/main" val="177216460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A233C-8C0C-C9AD-FBBE-B644DB7CF539}"/>
              </a:ext>
            </a:extLst>
          </p:cNvPr>
          <p:cNvSpPr>
            <a:spLocks noGrp="1"/>
          </p:cNvSpPr>
          <p:nvPr>
            <p:ph type="title"/>
          </p:nvPr>
        </p:nvSpPr>
        <p:spPr>
          <a:xfrm>
            <a:off x="297656" y="3016251"/>
            <a:ext cx="5505450" cy="825499"/>
          </a:xfrm>
        </p:spPr>
        <p:txBody>
          <a:bodyPr vert="horz" lIns="91440" tIns="45720" rIns="91440" bIns="45720" rtlCol="0" anchor="ctr">
            <a:normAutofit/>
          </a:bodyPr>
          <a:lstStyle/>
          <a:p>
            <a:r>
              <a:rPr lang="en-GB">
                <a:latin typeface="Arial"/>
                <a:ea typeface="Verdana"/>
                <a:cs typeface="Arial"/>
              </a:rPr>
              <a:t>The Bot Problem</a:t>
            </a:r>
            <a:endParaRPr lang="en-US"/>
          </a:p>
        </p:txBody>
      </p:sp>
    </p:spTree>
    <p:extLst>
      <p:ext uri="{BB962C8B-B14F-4D97-AF65-F5344CB8AC3E}">
        <p14:creationId xmlns:p14="http://schemas.microsoft.com/office/powerpoint/2010/main" val="4270831289"/>
      </p:ext>
    </p:extLst>
  </p:cSld>
  <p:clrMapOvr>
    <a:masterClrMapping/>
  </p:clrMapOvr>
  <mc:AlternateContent xmlns:mc="http://schemas.openxmlformats.org/markup-compatibility/2006" xmlns:p14="http://schemas.microsoft.com/office/powerpoint/2010/main">
    <mc:Choice Requires="p14">
      <p:transition p14:dur="0" advTm="6000"/>
    </mc:Choice>
    <mc:Fallback xmlns="">
      <p:transition advTm="6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AD9FD-6DAE-812A-3094-9647D9629B31}"/>
              </a:ext>
            </a:extLst>
          </p:cNvPr>
          <p:cNvSpPr>
            <a:spLocks noGrp="1"/>
          </p:cNvSpPr>
          <p:nvPr>
            <p:ph type="title"/>
          </p:nvPr>
        </p:nvSpPr>
        <p:spPr/>
        <p:txBody>
          <a:bodyPr/>
          <a:lstStyle/>
          <a:p>
            <a:r>
              <a:rPr lang="en-GB"/>
              <a:t>The scale of the problem</a:t>
            </a:r>
          </a:p>
        </p:txBody>
      </p:sp>
      <p:grpSp>
        <p:nvGrpSpPr>
          <p:cNvPr id="11" name="Group 10">
            <a:extLst>
              <a:ext uri="{FF2B5EF4-FFF2-40B4-BE49-F238E27FC236}">
                <a16:creationId xmlns:a16="http://schemas.microsoft.com/office/drawing/2014/main" id="{7E5C5BA2-EC1F-9BEC-451E-8EF1EE6498C5}"/>
              </a:ext>
            </a:extLst>
          </p:cNvPr>
          <p:cNvGrpSpPr/>
          <p:nvPr/>
        </p:nvGrpSpPr>
        <p:grpSpPr>
          <a:xfrm>
            <a:off x="293370" y="1370138"/>
            <a:ext cx="5578041" cy="2192486"/>
            <a:chOff x="7437646" y="1429657"/>
            <a:chExt cx="3627593" cy="2357884"/>
          </a:xfrm>
        </p:grpSpPr>
        <p:sp>
          <p:nvSpPr>
            <p:cNvPr id="9" name="Round Diagonal Corner of Rectangle 8">
              <a:extLst>
                <a:ext uri="{FF2B5EF4-FFF2-40B4-BE49-F238E27FC236}">
                  <a16:creationId xmlns:a16="http://schemas.microsoft.com/office/drawing/2014/main" id="{072B65D7-A0FF-E8AE-39AB-B419B118B495}"/>
                </a:ext>
              </a:extLst>
            </p:cNvPr>
            <p:cNvSpPr/>
            <p:nvPr/>
          </p:nvSpPr>
          <p:spPr>
            <a:xfrm flipH="1">
              <a:off x="7437646" y="1429657"/>
              <a:ext cx="3627593" cy="2357884"/>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1">
              <a:extLst>
                <a:ext uri="{FF2B5EF4-FFF2-40B4-BE49-F238E27FC236}">
                  <a16:creationId xmlns:a16="http://schemas.microsoft.com/office/drawing/2014/main" id="{6150349A-18E7-1138-B63D-3BF13B645343}"/>
                </a:ext>
              </a:extLst>
            </p:cNvPr>
            <p:cNvSpPr txBox="1">
              <a:spLocks/>
            </p:cNvSpPr>
            <p:nvPr/>
          </p:nvSpPr>
          <p:spPr>
            <a:xfrm>
              <a:off x="8023142" y="1654575"/>
              <a:ext cx="2456599" cy="190804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5400" b="1" dirty="0">
                  <a:solidFill>
                    <a:schemeClr val="tx2"/>
                  </a:solidFill>
                  <a:latin typeface="Arial" panose="020B0604020202020204" pitchFamily="34" charset="0"/>
                  <a:cs typeface="Arial" panose="020B0604020202020204" pitchFamily="34" charset="0"/>
                </a:rPr>
                <a:t>30%</a:t>
              </a:r>
            </a:p>
            <a:p>
              <a:pPr algn="ctr"/>
              <a:r>
                <a:rPr lang="en-GB" sz="1600" dirty="0">
                  <a:latin typeface="Arial" panose="020B0604020202020204" pitchFamily="34" charset="0"/>
                  <a:cs typeface="Arial" panose="020B0604020202020204" pitchFamily="34" charset="0"/>
                </a:rPr>
                <a:t>of all traffic to websites is from sophisticated malicious bots</a:t>
              </a:r>
            </a:p>
          </p:txBody>
        </p:sp>
      </p:grpSp>
      <p:sp>
        <p:nvSpPr>
          <p:cNvPr id="15" name="Content Placeholder 2">
            <a:extLst>
              <a:ext uri="{FF2B5EF4-FFF2-40B4-BE49-F238E27FC236}">
                <a16:creationId xmlns:a16="http://schemas.microsoft.com/office/drawing/2014/main" id="{23664734-ACB6-E8D2-A870-0FD9CAB6E191}"/>
              </a:ext>
            </a:extLst>
          </p:cNvPr>
          <p:cNvSpPr txBox="1">
            <a:spLocks/>
          </p:cNvSpPr>
          <p:nvPr/>
        </p:nvSpPr>
        <p:spPr>
          <a:xfrm>
            <a:off x="293370" y="6286275"/>
            <a:ext cx="11574780" cy="31058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100"/>
              <a:t>*</a:t>
            </a:r>
            <a:r>
              <a:rPr lang="en-GB" sz="1100" err="1"/>
              <a:t>Ponemon</a:t>
            </a:r>
            <a:r>
              <a:rPr lang="en-GB" sz="1100"/>
              <a:t> Institute survey on behalf of IBM.    **UK Cyber security breaches survey 2023.   ***IBM Report — the Cost of Data Breaches</a:t>
            </a:r>
          </a:p>
        </p:txBody>
      </p:sp>
      <p:grpSp>
        <p:nvGrpSpPr>
          <p:cNvPr id="16" name="Group 15">
            <a:extLst>
              <a:ext uri="{FF2B5EF4-FFF2-40B4-BE49-F238E27FC236}">
                <a16:creationId xmlns:a16="http://schemas.microsoft.com/office/drawing/2014/main" id="{E78D8710-6C43-7F5D-2652-BED50F0FA185}"/>
              </a:ext>
            </a:extLst>
          </p:cNvPr>
          <p:cNvGrpSpPr/>
          <p:nvPr/>
        </p:nvGrpSpPr>
        <p:grpSpPr>
          <a:xfrm>
            <a:off x="293370" y="3828206"/>
            <a:ext cx="5578041" cy="2192486"/>
            <a:chOff x="7437646" y="1429657"/>
            <a:chExt cx="3627593" cy="2357884"/>
          </a:xfrm>
        </p:grpSpPr>
        <p:sp>
          <p:nvSpPr>
            <p:cNvPr id="17" name="Round Diagonal Corner of Rectangle 16">
              <a:extLst>
                <a:ext uri="{FF2B5EF4-FFF2-40B4-BE49-F238E27FC236}">
                  <a16:creationId xmlns:a16="http://schemas.microsoft.com/office/drawing/2014/main" id="{3F896B94-2C6F-C657-84AA-4AFADC9C4A1E}"/>
                </a:ext>
              </a:extLst>
            </p:cNvPr>
            <p:cNvSpPr/>
            <p:nvPr/>
          </p:nvSpPr>
          <p:spPr>
            <a:xfrm flipH="1">
              <a:off x="7437646" y="1429657"/>
              <a:ext cx="3627593" cy="2357884"/>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1">
              <a:extLst>
                <a:ext uri="{FF2B5EF4-FFF2-40B4-BE49-F238E27FC236}">
                  <a16:creationId xmlns:a16="http://schemas.microsoft.com/office/drawing/2014/main" id="{700A938F-6640-E0C3-5A11-6FD8ACBCCF81}"/>
                </a:ext>
              </a:extLst>
            </p:cNvPr>
            <p:cNvSpPr txBox="1">
              <a:spLocks/>
            </p:cNvSpPr>
            <p:nvPr/>
          </p:nvSpPr>
          <p:spPr>
            <a:xfrm>
              <a:off x="7651625" y="1654575"/>
              <a:ext cx="3199633" cy="190804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5400" b="1">
                  <a:solidFill>
                    <a:schemeClr val="tx2"/>
                  </a:solidFill>
                  <a:latin typeface="Arial" panose="020B0604020202020204" pitchFamily="34" charset="0"/>
                  <a:cs typeface="Arial" panose="020B0604020202020204" pitchFamily="34" charset="0"/>
                </a:rPr>
                <a:t>11%</a:t>
              </a:r>
            </a:p>
            <a:p>
              <a:pPr algn="ctr"/>
              <a:r>
                <a:rPr lang="en-GB" sz="1600">
                  <a:latin typeface="Arial" panose="020B0604020202020204" pitchFamily="34" charset="0"/>
                  <a:cs typeface="Arial" panose="020B0604020202020204" pitchFamily="34" charset="0"/>
                </a:rPr>
                <a:t>of UK businesses and 8% of charities experienced cybercrime in the last 12 months**</a:t>
              </a:r>
            </a:p>
          </p:txBody>
        </p:sp>
      </p:grpSp>
      <p:grpSp>
        <p:nvGrpSpPr>
          <p:cNvPr id="19" name="Group 18">
            <a:extLst>
              <a:ext uri="{FF2B5EF4-FFF2-40B4-BE49-F238E27FC236}">
                <a16:creationId xmlns:a16="http://schemas.microsoft.com/office/drawing/2014/main" id="{7A359E65-4A40-79AD-E26C-CD99D206A827}"/>
              </a:ext>
            </a:extLst>
          </p:cNvPr>
          <p:cNvGrpSpPr/>
          <p:nvPr/>
        </p:nvGrpSpPr>
        <p:grpSpPr>
          <a:xfrm>
            <a:off x="6231355" y="3828206"/>
            <a:ext cx="5578041" cy="2192486"/>
            <a:chOff x="7437646" y="1429657"/>
            <a:chExt cx="3627593" cy="2357884"/>
          </a:xfrm>
        </p:grpSpPr>
        <p:sp>
          <p:nvSpPr>
            <p:cNvPr id="20" name="Round Diagonal Corner of Rectangle 19">
              <a:extLst>
                <a:ext uri="{FF2B5EF4-FFF2-40B4-BE49-F238E27FC236}">
                  <a16:creationId xmlns:a16="http://schemas.microsoft.com/office/drawing/2014/main" id="{51700413-82FF-BCD9-1EA7-8FAF97CFBC24}"/>
                </a:ext>
              </a:extLst>
            </p:cNvPr>
            <p:cNvSpPr/>
            <p:nvPr/>
          </p:nvSpPr>
          <p:spPr>
            <a:xfrm flipH="1">
              <a:off x="7437646" y="1429657"/>
              <a:ext cx="3627593" cy="2357884"/>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ontent Placeholder 1">
              <a:extLst>
                <a:ext uri="{FF2B5EF4-FFF2-40B4-BE49-F238E27FC236}">
                  <a16:creationId xmlns:a16="http://schemas.microsoft.com/office/drawing/2014/main" id="{DE152D9F-AF44-0A2B-9C67-AFEF2A763BC3}"/>
                </a:ext>
              </a:extLst>
            </p:cNvPr>
            <p:cNvSpPr txBox="1">
              <a:spLocks/>
            </p:cNvSpPr>
            <p:nvPr/>
          </p:nvSpPr>
          <p:spPr>
            <a:xfrm>
              <a:off x="7651625" y="1654575"/>
              <a:ext cx="3199633" cy="190804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5400" b="1">
                  <a:solidFill>
                    <a:schemeClr val="tx2"/>
                  </a:solidFill>
                  <a:latin typeface="Arial" panose="020B0604020202020204" pitchFamily="34" charset="0"/>
                  <a:cs typeface="Arial" panose="020B0604020202020204" pitchFamily="34" charset="0"/>
                </a:rPr>
                <a:t>~50%</a:t>
              </a:r>
            </a:p>
            <a:p>
              <a:pPr algn="ctr"/>
              <a:r>
                <a:rPr lang="en-GB" sz="1600">
                  <a:latin typeface="Arial" panose="020B0604020202020204" pitchFamily="34" charset="0"/>
                  <a:cs typeface="Arial" panose="020B0604020202020204" pitchFamily="34" charset="0"/>
                </a:rPr>
                <a:t>Of consumers said they had stopped doing business with a company known to have experienced data loss through cybercrime***</a:t>
              </a:r>
            </a:p>
          </p:txBody>
        </p:sp>
      </p:grpSp>
      <p:grpSp>
        <p:nvGrpSpPr>
          <p:cNvPr id="24" name="Group 23">
            <a:extLst>
              <a:ext uri="{FF2B5EF4-FFF2-40B4-BE49-F238E27FC236}">
                <a16:creationId xmlns:a16="http://schemas.microsoft.com/office/drawing/2014/main" id="{B84FA948-562C-0D1C-60DE-8CFF505D6C56}"/>
              </a:ext>
            </a:extLst>
          </p:cNvPr>
          <p:cNvGrpSpPr/>
          <p:nvPr/>
        </p:nvGrpSpPr>
        <p:grpSpPr>
          <a:xfrm>
            <a:off x="6231353" y="1370136"/>
            <a:ext cx="5578041" cy="2192487"/>
            <a:chOff x="7437646" y="1429657"/>
            <a:chExt cx="3627593" cy="2357884"/>
          </a:xfrm>
        </p:grpSpPr>
        <p:sp>
          <p:nvSpPr>
            <p:cNvPr id="25" name="Round Diagonal Corner of Rectangle 24">
              <a:extLst>
                <a:ext uri="{FF2B5EF4-FFF2-40B4-BE49-F238E27FC236}">
                  <a16:creationId xmlns:a16="http://schemas.microsoft.com/office/drawing/2014/main" id="{232E9682-D3EA-81A7-0B6A-AF810E03BF91}"/>
                </a:ext>
              </a:extLst>
            </p:cNvPr>
            <p:cNvSpPr/>
            <p:nvPr/>
          </p:nvSpPr>
          <p:spPr>
            <a:xfrm flipH="1">
              <a:off x="7437646" y="1429657"/>
              <a:ext cx="3627593" cy="2357884"/>
            </a:xfrm>
            <a:prstGeom prst="round2DiagRect">
              <a:avLst>
                <a:gd name="adj1" fmla="val 13291"/>
                <a:gd name="adj2" fmla="val 1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Content Placeholder 1">
              <a:extLst>
                <a:ext uri="{FF2B5EF4-FFF2-40B4-BE49-F238E27FC236}">
                  <a16:creationId xmlns:a16="http://schemas.microsoft.com/office/drawing/2014/main" id="{C4FED00D-20B0-CF96-A39C-80383E084492}"/>
                </a:ext>
              </a:extLst>
            </p:cNvPr>
            <p:cNvSpPr txBox="1">
              <a:spLocks/>
            </p:cNvSpPr>
            <p:nvPr/>
          </p:nvSpPr>
          <p:spPr>
            <a:xfrm>
              <a:off x="7835145" y="1654574"/>
              <a:ext cx="2699459" cy="190804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5400" b="1">
                  <a:solidFill>
                    <a:schemeClr val="tx2"/>
                  </a:solidFill>
                  <a:latin typeface="Arial" panose="020B0604020202020204" pitchFamily="34" charset="0"/>
                  <a:cs typeface="Arial" panose="020B0604020202020204" pitchFamily="34" charset="0"/>
                </a:rPr>
                <a:t>$4.45m</a:t>
              </a:r>
            </a:p>
            <a:p>
              <a:pPr algn="ctr"/>
              <a:r>
                <a:rPr lang="en-GB" sz="1600">
                  <a:latin typeface="Arial" panose="020B0604020202020204" pitchFamily="34" charset="0"/>
                  <a:cs typeface="Arial" panose="020B0604020202020204" pitchFamily="34" charset="0"/>
                </a:rPr>
                <a:t>the global average cost of a data breach*</a:t>
              </a:r>
            </a:p>
          </p:txBody>
        </p:sp>
      </p:grpSp>
    </p:spTree>
    <p:extLst>
      <p:ext uri="{BB962C8B-B14F-4D97-AF65-F5344CB8AC3E}">
        <p14:creationId xmlns:p14="http://schemas.microsoft.com/office/powerpoint/2010/main" val="296101464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AD9FD-6DAE-812A-3094-9647D9629B31}"/>
              </a:ext>
            </a:extLst>
          </p:cNvPr>
          <p:cNvSpPr>
            <a:spLocks noGrp="1"/>
          </p:cNvSpPr>
          <p:nvPr>
            <p:ph type="title"/>
          </p:nvPr>
        </p:nvSpPr>
        <p:spPr/>
        <p:txBody>
          <a:bodyPr/>
          <a:lstStyle/>
          <a:p>
            <a:r>
              <a:rPr lang="en-GB"/>
              <a:t>What are malicious bots doing?</a:t>
            </a:r>
          </a:p>
        </p:txBody>
      </p:sp>
      <p:sp>
        <p:nvSpPr>
          <p:cNvPr id="10" name="Content Placeholder 4">
            <a:extLst>
              <a:ext uri="{FF2B5EF4-FFF2-40B4-BE49-F238E27FC236}">
                <a16:creationId xmlns:a16="http://schemas.microsoft.com/office/drawing/2014/main" id="{7792931F-02E9-6D44-6534-AEC9A6B27182}"/>
              </a:ext>
            </a:extLst>
          </p:cNvPr>
          <p:cNvSpPr txBox="1">
            <a:spLocks/>
          </p:cNvSpPr>
          <p:nvPr/>
        </p:nvSpPr>
        <p:spPr>
          <a:xfrm>
            <a:off x="323851" y="1312901"/>
            <a:ext cx="3644645" cy="5251291"/>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Plus Jakarta Sans" pitchFamily="2" charset="77"/>
                <a:ea typeface="+mn-ea"/>
                <a:cs typeface="Plus Jakarta Sans" pitchFamily="2" charset="77"/>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a:t>Malicious bots can be classified into 12 types based on what objective they are designed to accomplish.</a:t>
            </a:r>
          </a:p>
          <a:p>
            <a:r>
              <a:rPr lang="en-GB" sz="1600"/>
              <a:t>These range in risk level from </a:t>
            </a:r>
            <a:r>
              <a:rPr lang="en-GB" sz="1600" b="1">
                <a:solidFill>
                  <a:schemeClr val="tx2"/>
                </a:solidFill>
              </a:rPr>
              <a:t>nuisance</a:t>
            </a:r>
            <a:r>
              <a:rPr lang="en-GB" sz="1600"/>
              <a:t> through to </a:t>
            </a:r>
            <a:r>
              <a:rPr lang="en-GB" sz="1600" b="1">
                <a:solidFill>
                  <a:schemeClr val="accent4"/>
                </a:solidFill>
              </a:rPr>
              <a:t>dangerous</a:t>
            </a:r>
            <a:r>
              <a:rPr lang="en-GB" sz="1600"/>
              <a:t>. And objectives from phishing and DDoS attacks to data theft and wasted budgets.</a:t>
            </a:r>
          </a:p>
        </p:txBody>
      </p:sp>
      <p:grpSp>
        <p:nvGrpSpPr>
          <p:cNvPr id="9" name="Group 8">
            <a:extLst>
              <a:ext uri="{FF2B5EF4-FFF2-40B4-BE49-F238E27FC236}">
                <a16:creationId xmlns:a16="http://schemas.microsoft.com/office/drawing/2014/main" id="{62DC68CE-82A0-1013-93AE-086BC4171D4D}"/>
              </a:ext>
            </a:extLst>
          </p:cNvPr>
          <p:cNvGrpSpPr/>
          <p:nvPr/>
        </p:nvGrpSpPr>
        <p:grpSpPr>
          <a:xfrm>
            <a:off x="4338530" y="1312901"/>
            <a:ext cx="7551983" cy="5093988"/>
            <a:chOff x="4338530" y="1312901"/>
            <a:chExt cx="7551983" cy="5093988"/>
          </a:xfrm>
        </p:grpSpPr>
        <p:pic>
          <p:nvPicPr>
            <p:cNvPr id="17" name="Picture 16">
              <a:extLst>
                <a:ext uri="{FF2B5EF4-FFF2-40B4-BE49-F238E27FC236}">
                  <a16:creationId xmlns:a16="http://schemas.microsoft.com/office/drawing/2014/main" id="{73490FEF-28D1-8CD2-C424-AE55536E11FF}"/>
                </a:ext>
              </a:extLst>
            </p:cNvPr>
            <p:cNvPicPr>
              <a:picLocks noChangeAspect="1"/>
            </p:cNvPicPr>
            <p:nvPr/>
          </p:nvPicPr>
          <p:blipFill>
            <a:blip r:embed="rId2"/>
            <a:stretch>
              <a:fillRect/>
            </a:stretch>
          </p:blipFill>
          <p:spPr>
            <a:xfrm>
              <a:off x="4338530" y="1312901"/>
              <a:ext cx="5681133" cy="3443395"/>
            </a:xfrm>
            <a:prstGeom prst="rect">
              <a:avLst/>
            </a:prstGeom>
          </p:spPr>
        </p:pic>
        <p:pic>
          <p:nvPicPr>
            <p:cNvPr id="18" name="Picture 17">
              <a:extLst>
                <a:ext uri="{FF2B5EF4-FFF2-40B4-BE49-F238E27FC236}">
                  <a16:creationId xmlns:a16="http://schemas.microsoft.com/office/drawing/2014/main" id="{3B10BBEF-71D7-D021-BB82-8AA10268FABE}"/>
                </a:ext>
              </a:extLst>
            </p:cNvPr>
            <p:cNvPicPr>
              <a:picLocks noChangeAspect="1"/>
            </p:cNvPicPr>
            <p:nvPr/>
          </p:nvPicPr>
          <p:blipFill rotWithShape="1">
            <a:blip r:embed="rId3">
              <a:alphaModFix/>
            </a:blip>
            <a:srcRect l="33258" r="859" b="49975"/>
            <a:stretch/>
          </p:blipFill>
          <p:spPr>
            <a:xfrm>
              <a:off x="4375317" y="4683645"/>
              <a:ext cx="3742944" cy="1722907"/>
            </a:xfrm>
            <a:prstGeom prst="rect">
              <a:avLst/>
            </a:prstGeom>
          </p:spPr>
        </p:pic>
        <p:pic>
          <p:nvPicPr>
            <p:cNvPr id="19" name="Picture 18">
              <a:extLst>
                <a:ext uri="{FF2B5EF4-FFF2-40B4-BE49-F238E27FC236}">
                  <a16:creationId xmlns:a16="http://schemas.microsoft.com/office/drawing/2014/main" id="{66DB4528-A85B-7C93-3970-1D10540B1256}"/>
                </a:ext>
              </a:extLst>
            </p:cNvPr>
            <p:cNvPicPr>
              <a:picLocks noChangeAspect="1"/>
            </p:cNvPicPr>
            <p:nvPr/>
          </p:nvPicPr>
          <p:blipFill>
            <a:blip r:embed="rId4"/>
            <a:stretch>
              <a:fillRect/>
            </a:stretch>
          </p:blipFill>
          <p:spPr>
            <a:xfrm>
              <a:off x="9985711" y="1312901"/>
              <a:ext cx="1904802" cy="3428644"/>
            </a:xfrm>
            <a:prstGeom prst="rect">
              <a:avLst/>
            </a:prstGeom>
          </p:spPr>
        </p:pic>
        <p:pic>
          <p:nvPicPr>
            <p:cNvPr id="20" name="Picture 19">
              <a:extLst>
                <a:ext uri="{FF2B5EF4-FFF2-40B4-BE49-F238E27FC236}">
                  <a16:creationId xmlns:a16="http://schemas.microsoft.com/office/drawing/2014/main" id="{BC31F44D-BBCD-2EAD-116D-24BEB43E6804}"/>
                </a:ext>
              </a:extLst>
            </p:cNvPr>
            <p:cNvPicPr>
              <a:picLocks noChangeAspect="1"/>
            </p:cNvPicPr>
            <p:nvPr/>
          </p:nvPicPr>
          <p:blipFill>
            <a:blip r:embed="rId5"/>
            <a:stretch>
              <a:fillRect/>
            </a:stretch>
          </p:blipFill>
          <p:spPr>
            <a:xfrm>
              <a:off x="8152469" y="4741545"/>
              <a:ext cx="1818000" cy="1665344"/>
            </a:xfrm>
            <a:prstGeom prst="rect">
              <a:avLst/>
            </a:prstGeom>
          </p:spPr>
        </p:pic>
        <p:pic>
          <p:nvPicPr>
            <p:cNvPr id="21" name="Picture 20">
              <a:extLst>
                <a:ext uri="{FF2B5EF4-FFF2-40B4-BE49-F238E27FC236}">
                  <a16:creationId xmlns:a16="http://schemas.microsoft.com/office/drawing/2014/main" id="{5BE4A8C6-51A7-3415-00D9-8CB9E5C5CFBB}"/>
                </a:ext>
              </a:extLst>
            </p:cNvPr>
            <p:cNvPicPr>
              <a:picLocks noChangeAspect="1"/>
            </p:cNvPicPr>
            <p:nvPr/>
          </p:nvPicPr>
          <p:blipFill>
            <a:blip r:embed="rId6"/>
            <a:stretch>
              <a:fillRect/>
            </a:stretch>
          </p:blipFill>
          <p:spPr>
            <a:xfrm>
              <a:off x="10019663" y="4741545"/>
              <a:ext cx="1842235" cy="1665007"/>
            </a:xfrm>
            <a:prstGeom prst="rect">
              <a:avLst/>
            </a:prstGeom>
          </p:spPr>
        </p:pic>
      </p:grpSp>
    </p:spTree>
    <p:extLst>
      <p:ext uri="{BB962C8B-B14F-4D97-AF65-F5344CB8AC3E}">
        <p14:creationId xmlns:p14="http://schemas.microsoft.com/office/powerpoint/2010/main" val="114292510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theme/theme1.xml><?xml version="1.0" encoding="utf-8"?>
<a:theme xmlns:a="http://schemas.openxmlformats.org/drawingml/2006/main" name="Office Theme">
  <a:themeElements>
    <a:clrScheme name="VTN">
      <a:dk1>
        <a:srgbClr val="201728"/>
      </a:dk1>
      <a:lt1>
        <a:srgbClr val="FFFFFF"/>
      </a:lt1>
      <a:dk2>
        <a:srgbClr val="662C91"/>
      </a:dk2>
      <a:lt2>
        <a:srgbClr val="F3F3F3"/>
      </a:lt2>
      <a:accent1>
        <a:srgbClr val="068DD7"/>
      </a:accent1>
      <a:accent2>
        <a:srgbClr val="49B65B"/>
      </a:accent2>
      <a:accent3>
        <a:srgbClr val="EA6F3E"/>
      </a:accent3>
      <a:accent4>
        <a:srgbClr val="E22837"/>
      </a:accent4>
      <a:accent5>
        <a:srgbClr val="1F1F1F"/>
      </a:accent5>
      <a:accent6>
        <a:srgbClr val="70AD47"/>
      </a:accent6>
      <a:hlink>
        <a:srgbClr val="662C91"/>
      </a:hlink>
      <a:folHlink>
        <a:srgbClr val="662C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6ae1ef3-adea-4266-8b63-de849ef316fd" xsi:nil="true"/>
    <lcf76f155ced4ddcb4097134ff3c332f xmlns="46aee59e-7fca-4023-b08e-26d6c3b6376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64BD237E805A34ABE08948BD2692C39" ma:contentTypeVersion="17" ma:contentTypeDescription="Create a new document." ma:contentTypeScope="" ma:versionID="bfb39bd1eb68f71f44457faf45230861">
  <xsd:schema xmlns:xsd="http://www.w3.org/2001/XMLSchema" xmlns:xs="http://www.w3.org/2001/XMLSchema" xmlns:p="http://schemas.microsoft.com/office/2006/metadata/properties" xmlns:ns2="46aee59e-7fca-4023-b08e-26d6c3b63762" xmlns:ns3="d6ae1ef3-adea-4266-8b63-de849ef316fd" targetNamespace="http://schemas.microsoft.com/office/2006/metadata/properties" ma:root="true" ma:fieldsID="ae0e629e5d6fc0a0849ddd34fa1e2d7a" ns2:_="" ns3:_="">
    <xsd:import namespace="46aee59e-7fca-4023-b08e-26d6c3b63762"/>
    <xsd:import namespace="d6ae1ef3-adea-4266-8b63-de849ef316f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aee59e-7fca-4023-b08e-26d6c3b637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911d5a-0f9a-483c-b0d1-4b3d668e17e5"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ae1ef3-adea-4266-8b63-de849ef316f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6832ad4-8843-4bfd-b018-6ef0ab4fa93c}" ma:internalName="TaxCatchAll" ma:showField="CatchAllData" ma:web="d6ae1ef3-adea-4266-8b63-de849ef316f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4F1DDC-E596-42E3-94BF-F12279F15EFF}">
  <ds:schemaRefs>
    <ds:schemaRef ds:uri="http://schemas.microsoft.com/sharepoint/v3/contenttype/forms"/>
  </ds:schemaRefs>
</ds:datastoreItem>
</file>

<file path=customXml/itemProps2.xml><?xml version="1.0" encoding="utf-8"?>
<ds:datastoreItem xmlns:ds="http://schemas.openxmlformats.org/officeDocument/2006/customXml" ds:itemID="{3C84F7DC-3E84-4A2D-B8B1-FC80B896D26B}">
  <ds:schemaRefs>
    <ds:schemaRef ds:uri="http://purl.org/dc/dcmitype/"/>
    <ds:schemaRef ds:uri="d6ae1ef3-adea-4266-8b63-de849ef316fd"/>
    <ds:schemaRef ds:uri="http://schemas.microsoft.com/office/2006/documentManagement/types"/>
    <ds:schemaRef ds:uri="http://schemas.microsoft.com/office/infopath/2007/PartnerControls"/>
    <ds:schemaRef ds:uri="http://purl.org/dc/elements/1.1/"/>
    <ds:schemaRef ds:uri="http://www.w3.org/XML/1998/namespace"/>
    <ds:schemaRef ds:uri="http://schemas.openxmlformats.org/package/2006/metadata/core-properties"/>
    <ds:schemaRef ds:uri="http://purl.org/dc/terms/"/>
    <ds:schemaRef ds:uri="46aee59e-7fca-4023-b08e-26d6c3b63762"/>
    <ds:schemaRef ds:uri="http://schemas.microsoft.com/office/2006/metadata/properties"/>
  </ds:schemaRefs>
</ds:datastoreItem>
</file>

<file path=customXml/itemProps3.xml><?xml version="1.0" encoding="utf-8"?>
<ds:datastoreItem xmlns:ds="http://schemas.openxmlformats.org/officeDocument/2006/customXml" ds:itemID="{53A11233-8535-4039-9F69-7FB120EEF6C1}">
  <ds:schemaRefs>
    <ds:schemaRef ds:uri="46aee59e-7fca-4023-b08e-26d6c3b63762"/>
    <ds:schemaRef ds:uri="d6ae1ef3-adea-4266-8b63-de849ef316f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1578</Words>
  <Application>Microsoft Macintosh PowerPoint</Application>
  <PresentationFormat>Widescreen</PresentationFormat>
  <Paragraphs>165</Paragraphs>
  <Slides>26</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Plus Jakarta Sans</vt:lpstr>
      <vt:lpstr>Office Theme</vt:lpstr>
      <vt:lpstr>PowerPoint Presentation</vt:lpstr>
      <vt:lpstr>Who We Are</vt:lpstr>
      <vt:lpstr>Malicious bots are constantly evolving, and so are we. Our patent pending, machine-learning bot protection lives on your digital estate, analysing micro-behaviours, to identify and block threats in real-time. Put simply — we block what others don’t. </vt:lpstr>
      <vt:lpstr>Sales Stack</vt:lpstr>
      <vt:lpstr>Award-winning  protection</vt:lpstr>
      <vt:lpstr>Clients</vt:lpstr>
      <vt:lpstr>The Bot Problem</vt:lpstr>
      <vt:lpstr>The scale of the problem</vt:lpstr>
      <vt:lpstr>What are malicious bots doing?</vt:lpstr>
      <vt:lpstr>Industry Breakdown</vt:lpstr>
      <vt:lpstr>The Veracity  Protection Platform</vt:lpstr>
      <vt:lpstr>The Veracity Protection Platform</vt:lpstr>
      <vt:lpstr>PowerPoint Presentation</vt:lpstr>
      <vt:lpstr>Introducing  abbi</vt:lpstr>
      <vt:lpstr>How Veracity Works</vt:lpstr>
      <vt:lpstr>Client-side bot protection: reference architecture</vt:lpstr>
      <vt:lpstr>Security Mesh Position</vt:lpstr>
      <vt:lpstr>Product   Benefits</vt:lpstr>
      <vt:lpstr>Planet  protection included</vt:lpstr>
      <vt:lpstr>The Web Threat Protection Market</vt:lpstr>
      <vt:lpstr>The Ad Fraud Prevention Market</vt:lpstr>
      <vt:lpstr>Commercials</vt:lpstr>
      <vt:lpstr>Pricing made for humans</vt:lpstr>
      <vt:lpstr>Approach to licence</vt:lpstr>
      <vt:lpstr>Potential commercial models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Bot Defense Experts</dc:title>
  <dc:creator>Nick Pomeroy</dc:creator>
  <cp:lastModifiedBy>Nick Pomeroy</cp:lastModifiedBy>
  <cp:revision>4</cp:revision>
  <dcterms:created xsi:type="dcterms:W3CDTF">2023-11-06T09:49:34Z</dcterms:created>
  <dcterms:modified xsi:type="dcterms:W3CDTF">2024-11-19T10:12:12Z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0x010100C64BD237E805A34ABE08948BD2692C39</vt:lpwstr>
  </property>
</Properties>
</file>